
<file path=[Content_Types].xml><?xml version="1.0" encoding="utf-8"?>
<Types xmlns="http://schemas.openxmlformats.org/package/2006/content-types">
  <Default Extension="bin" ContentType="application/vnd.openxmlformats-officedocument.oleObject"/>
  <Default Extension="gif" ContentType="image/gif"/>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3.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4.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4"/>
    <p:sldMasterId id="2147483690" r:id="rId5"/>
    <p:sldMasterId id="2147483706" r:id="rId6"/>
    <p:sldMasterId id="2147483675" r:id="rId7"/>
    <p:sldMasterId id="2147483663" r:id="rId8"/>
  </p:sldMasterIdLst>
  <p:notesMasterIdLst>
    <p:notesMasterId r:id="rId112"/>
  </p:notesMasterIdLst>
  <p:handoutMasterIdLst>
    <p:handoutMasterId r:id="rId113"/>
  </p:handoutMasterIdLst>
  <p:sldIdLst>
    <p:sldId id="546" r:id="rId9"/>
    <p:sldId id="588" r:id="rId10"/>
    <p:sldId id="593" r:id="rId11"/>
    <p:sldId id="793" r:id="rId12"/>
    <p:sldId id="796" r:id="rId13"/>
    <p:sldId id="915" r:id="rId14"/>
    <p:sldId id="797" r:id="rId15"/>
    <p:sldId id="616" r:id="rId16"/>
    <p:sldId id="727" r:id="rId17"/>
    <p:sldId id="731" r:id="rId18"/>
    <p:sldId id="729" r:id="rId19"/>
    <p:sldId id="846" r:id="rId20"/>
    <p:sldId id="842" r:id="rId21"/>
    <p:sldId id="844" r:id="rId22"/>
    <p:sldId id="916" r:id="rId23"/>
    <p:sldId id="800" r:id="rId24"/>
    <p:sldId id="802" r:id="rId25"/>
    <p:sldId id="799" r:id="rId26"/>
    <p:sldId id="806" r:id="rId27"/>
    <p:sldId id="805" r:id="rId28"/>
    <p:sldId id="713" r:id="rId29"/>
    <p:sldId id="715" r:id="rId30"/>
    <p:sldId id="791" r:id="rId31"/>
    <p:sldId id="717" r:id="rId32"/>
    <p:sldId id="721" r:id="rId33"/>
    <p:sldId id="722" r:id="rId34"/>
    <p:sldId id="724" r:id="rId35"/>
    <p:sldId id="808" r:id="rId36"/>
    <p:sldId id="807" r:id="rId37"/>
    <p:sldId id="918" r:id="rId38"/>
    <p:sldId id="619" r:id="rId39"/>
    <p:sldId id="810" r:id="rId40"/>
    <p:sldId id="811" r:id="rId41"/>
    <p:sldId id="812" r:id="rId42"/>
    <p:sldId id="813" r:id="rId43"/>
    <p:sldId id="814" r:id="rId44"/>
    <p:sldId id="917" r:id="rId45"/>
    <p:sldId id="827" r:id="rId46"/>
    <p:sldId id="828" r:id="rId47"/>
    <p:sldId id="919" r:id="rId48"/>
    <p:sldId id="848" r:id="rId49"/>
    <p:sldId id="849" r:id="rId50"/>
    <p:sldId id="850" r:id="rId51"/>
    <p:sldId id="851" r:id="rId52"/>
    <p:sldId id="852" r:id="rId53"/>
    <p:sldId id="853" r:id="rId54"/>
    <p:sldId id="854" r:id="rId55"/>
    <p:sldId id="855" r:id="rId56"/>
    <p:sldId id="856" r:id="rId57"/>
    <p:sldId id="857" r:id="rId58"/>
    <p:sldId id="932" r:id="rId59"/>
    <p:sldId id="859" r:id="rId60"/>
    <p:sldId id="860" r:id="rId61"/>
    <p:sldId id="861" r:id="rId62"/>
    <p:sldId id="862" r:id="rId63"/>
    <p:sldId id="863" r:id="rId64"/>
    <p:sldId id="864" r:id="rId65"/>
    <p:sldId id="933" r:id="rId66"/>
    <p:sldId id="866" r:id="rId67"/>
    <p:sldId id="867" r:id="rId68"/>
    <p:sldId id="868" r:id="rId69"/>
    <p:sldId id="869" r:id="rId70"/>
    <p:sldId id="870" r:id="rId71"/>
    <p:sldId id="934" r:id="rId72"/>
    <p:sldId id="872" r:id="rId73"/>
    <p:sldId id="873" r:id="rId74"/>
    <p:sldId id="935" r:id="rId75"/>
    <p:sldId id="875" r:id="rId76"/>
    <p:sldId id="876" r:id="rId77"/>
    <p:sldId id="877" r:id="rId78"/>
    <p:sldId id="878" r:id="rId79"/>
    <p:sldId id="879" r:id="rId80"/>
    <p:sldId id="880" r:id="rId81"/>
    <p:sldId id="881" r:id="rId82"/>
    <p:sldId id="882" r:id="rId83"/>
    <p:sldId id="883" r:id="rId84"/>
    <p:sldId id="884" r:id="rId85"/>
    <p:sldId id="885" r:id="rId86"/>
    <p:sldId id="886" r:id="rId87"/>
    <p:sldId id="887" r:id="rId88"/>
    <p:sldId id="888" r:id="rId89"/>
    <p:sldId id="889" r:id="rId90"/>
    <p:sldId id="936" r:id="rId91"/>
    <p:sldId id="937" r:id="rId92"/>
    <p:sldId id="891" r:id="rId93"/>
    <p:sldId id="892" r:id="rId94"/>
    <p:sldId id="893" r:id="rId95"/>
    <p:sldId id="894" r:id="rId96"/>
    <p:sldId id="895" r:id="rId97"/>
    <p:sldId id="896" r:id="rId98"/>
    <p:sldId id="897" r:id="rId99"/>
    <p:sldId id="920" r:id="rId100"/>
    <p:sldId id="921" r:id="rId101"/>
    <p:sldId id="922" r:id="rId102"/>
    <p:sldId id="923" r:id="rId103"/>
    <p:sldId id="924" r:id="rId104"/>
    <p:sldId id="925" r:id="rId105"/>
    <p:sldId id="926" r:id="rId106"/>
    <p:sldId id="927" r:id="rId107"/>
    <p:sldId id="928" r:id="rId108"/>
    <p:sldId id="929" r:id="rId109"/>
    <p:sldId id="930" r:id="rId110"/>
    <p:sldId id="931" r:id="rId111"/>
  </p:sldIdLst>
  <p:sldSz cx="12188825" cy="6858000"/>
  <p:notesSz cx="6858000" cy="9144000"/>
  <p:custDataLst>
    <p:tags r:id="rId114"/>
  </p:custDataLst>
  <p:defaultTextStyle>
    <a:defPPr rtl="0">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39"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作者" initials="A" lastIdx="4"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99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6531" autoAdjust="0"/>
    <p:restoredTop sz="94041" autoAdjust="0"/>
  </p:normalViewPr>
  <p:slideViewPr>
    <p:cSldViewPr showGuides="1">
      <p:cViewPr varScale="1">
        <p:scale>
          <a:sx n="55" d="100"/>
          <a:sy n="55" d="100"/>
        </p:scale>
        <p:origin x="1372" y="40"/>
      </p:cViewPr>
      <p:guideLst>
        <p:guide pos="3839"/>
        <p:guide orient="horz" pos="2160"/>
      </p:guideLst>
    </p:cSldViewPr>
  </p:slideViewPr>
  <p:outlineViewPr>
    <p:cViewPr>
      <p:scale>
        <a:sx n="33" d="100"/>
        <a:sy n="33" d="100"/>
      </p:scale>
      <p:origin x="0" y="0"/>
    </p:cViewPr>
  </p:outlineViewPr>
  <p:notesTextViewPr>
    <p:cViewPr>
      <p:scale>
        <a:sx n="1" d="1"/>
        <a:sy n="1" d="1"/>
      </p:scale>
      <p:origin x="0" y="0"/>
    </p:cViewPr>
  </p:notesTextViewPr>
  <p:notesViewPr>
    <p:cSldViewPr showGuides="1">
      <p:cViewPr varScale="1">
        <p:scale>
          <a:sx n="60" d="100"/>
          <a:sy n="60" d="100"/>
        </p:scale>
        <p:origin x="2766" y="66"/>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8.xml"/><Relationship Id="rId117" Type="http://schemas.openxmlformats.org/officeDocument/2006/relationships/viewProps" Target="viewProps.xml"/><Relationship Id="rId21" Type="http://schemas.openxmlformats.org/officeDocument/2006/relationships/slide" Target="slides/slide13.xml"/><Relationship Id="rId42" Type="http://schemas.openxmlformats.org/officeDocument/2006/relationships/slide" Target="slides/slide34.xml"/><Relationship Id="rId47" Type="http://schemas.openxmlformats.org/officeDocument/2006/relationships/slide" Target="slides/slide39.xml"/><Relationship Id="rId63" Type="http://schemas.openxmlformats.org/officeDocument/2006/relationships/slide" Target="slides/slide55.xml"/><Relationship Id="rId68" Type="http://schemas.openxmlformats.org/officeDocument/2006/relationships/slide" Target="slides/slide60.xml"/><Relationship Id="rId84" Type="http://schemas.openxmlformats.org/officeDocument/2006/relationships/slide" Target="slides/slide76.xml"/><Relationship Id="rId89" Type="http://schemas.openxmlformats.org/officeDocument/2006/relationships/slide" Target="slides/slide81.xml"/><Relationship Id="rId112" Type="http://schemas.openxmlformats.org/officeDocument/2006/relationships/notesMaster" Target="notesMasters/notesMaster1.xml"/><Relationship Id="rId16" Type="http://schemas.openxmlformats.org/officeDocument/2006/relationships/slide" Target="slides/slide8.xml"/><Relationship Id="rId107" Type="http://schemas.openxmlformats.org/officeDocument/2006/relationships/slide" Target="slides/slide99.xml"/><Relationship Id="rId11" Type="http://schemas.openxmlformats.org/officeDocument/2006/relationships/slide" Target="slides/slide3.xml"/><Relationship Id="rId32" Type="http://schemas.openxmlformats.org/officeDocument/2006/relationships/slide" Target="slides/slide24.xml"/><Relationship Id="rId37" Type="http://schemas.openxmlformats.org/officeDocument/2006/relationships/slide" Target="slides/slide29.xml"/><Relationship Id="rId53" Type="http://schemas.openxmlformats.org/officeDocument/2006/relationships/slide" Target="slides/slide45.xml"/><Relationship Id="rId58" Type="http://schemas.openxmlformats.org/officeDocument/2006/relationships/slide" Target="slides/slide50.xml"/><Relationship Id="rId74" Type="http://schemas.openxmlformats.org/officeDocument/2006/relationships/slide" Target="slides/slide66.xml"/><Relationship Id="rId79" Type="http://schemas.openxmlformats.org/officeDocument/2006/relationships/slide" Target="slides/slide71.xml"/><Relationship Id="rId102" Type="http://schemas.openxmlformats.org/officeDocument/2006/relationships/slide" Target="slides/slide94.xml"/><Relationship Id="rId5" Type="http://schemas.openxmlformats.org/officeDocument/2006/relationships/slideMaster" Target="slideMasters/slideMaster2.xml"/><Relationship Id="rId90" Type="http://schemas.openxmlformats.org/officeDocument/2006/relationships/slide" Target="slides/slide82.xml"/><Relationship Id="rId95" Type="http://schemas.openxmlformats.org/officeDocument/2006/relationships/slide" Target="slides/slide87.xml"/><Relationship Id="rId22" Type="http://schemas.openxmlformats.org/officeDocument/2006/relationships/slide" Target="slides/slide14.xml"/><Relationship Id="rId27" Type="http://schemas.openxmlformats.org/officeDocument/2006/relationships/slide" Target="slides/slide19.xml"/><Relationship Id="rId43" Type="http://schemas.openxmlformats.org/officeDocument/2006/relationships/slide" Target="slides/slide35.xml"/><Relationship Id="rId48" Type="http://schemas.openxmlformats.org/officeDocument/2006/relationships/slide" Target="slides/slide40.xml"/><Relationship Id="rId64" Type="http://schemas.openxmlformats.org/officeDocument/2006/relationships/slide" Target="slides/slide56.xml"/><Relationship Id="rId69" Type="http://schemas.openxmlformats.org/officeDocument/2006/relationships/slide" Target="slides/slide61.xml"/><Relationship Id="rId113" Type="http://schemas.openxmlformats.org/officeDocument/2006/relationships/handoutMaster" Target="handoutMasters/handoutMaster1.xml"/><Relationship Id="rId118" Type="http://schemas.openxmlformats.org/officeDocument/2006/relationships/theme" Target="theme/theme1.xml"/><Relationship Id="rId80" Type="http://schemas.openxmlformats.org/officeDocument/2006/relationships/slide" Target="slides/slide72.xml"/><Relationship Id="rId85" Type="http://schemas.openxmlformats.org/officeDocument/2006/relationships/slide" Target="slides/slide77.xml"/><Relationship Id="rId12" Type="http://schemas.openxmlformats.org/officeDocument/2006/relationships/slide" Target="slides/slide4.xml"/><Relationship Id="rId17" Type="http://schemas.openxmlformats.org/officeDocument/2006/relationships/slide" Target="slides/slide9.xml"/><Relationship Id="rId33" Type="http://schemas.openxmlformats.org/officeDocument/2006/relationships/slide" Target="slides/slide25.xml"/><Relationship Id="rId38" Type="http://schemas.openxmlformats.org/officeDocument/2006/relationships/slide" Target="slides/slide30.xml"/><Relationship Id="rId59" Type="http://schemas.openxmlformats.org/officeDocument/2006/relationships/slide" Target="slides/slide51.xml"/><Relationship Id="rId103" Type="http://schemas.openxmlformats.org/officeDocument/2006/relationships/slide" Target="slides/slide95.xml"/><Relationship Id="rId108" Type="http://schemas.openxmlformats.org/officeDocument/2006/relationships/slide" Target="slides/slide100.xml"/><Relationship Id="rId54" Type="http://schemas.openxmlformats.org/officeDocument/2006/relationships/slide" Target="slides/slide46.xml"/><Relationship Id="rId70" Type="http://schemas.openxmlformats.org/officeDocument/2006/relationships/slide" Target="slides/slide62.xml"/><Relationship Id="rId75" Type="http://schemas.openxmlformats.org/officeDocument/2006/relationships/slide" Target="slides/slide67.xml"/><Relationship Id="rId91" Type="http://schemas.openxmlformats.org/officeDocument/2006/relationships/slide" Target="slides/slide83.xml"/><Relationship Id="rId96" Type="http://schemas.openxmlformats.org/officeDocument/2006/relationships/slide" Target="slides/slide88.xml"/><Relationship Id="rId1" Type="http://schemas.openxmlformats.org/officeDocument/2006/relationships/customXml" Target="../customXml/item1.xml"/><Relationship Id="rId6" Type="http://schemas.openxmlformats.org/officeDocument/2006/relationships/slideMaster" Target="slideMasters/slideMaster3.xml"/><Relationship Id="rId23" Type="http://schemas.openxmlformats.org/officeDocument/2006/relationships/slide" Target="slides/slide15.xml"/><Relationship Id="rId28" Type="http://schemas.openxmlformats.org/officeDocument/2006/relationships/slide" Target="slides/slide20.xml"/><Relationship Id="rId49" Type="http://schemas.openxmlformats.org/officeDocument/2006/relationships/slide" Target="slides/slide41.xml"/><Relationship Id="rId114" Type="http://schemas.openxmlformats.org/officeDocument/2006/relationships/tags" Target="tags/tag1.xml"/><Relationship Id="rId119" Type="http://schemas.openxmlformats.org/officeDocument/2006/relationships/tableStyles" Target="tableStyles.xml"/><Relationship Id="rId10" Type="http://schemas.openxmlformats.org/officeDocument/2006/relationships/slide" Target="slides/slide2.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slide" Target="slides/slide44.xml"/><Relationship Id="rId60" Type="http://schemas.openxmlformats.org/officeDocument/2006/relationships/slide" Target="slides/slide52.xml"/><Relationship Id="rId65" Type="http://schemas.openxmlformats.org/officeDocument/2006/relationships/slide" Target="slides/slide57.xml"/><Relationship Id="rId73" Type="http://schemas.openxmlformats.org/officeDocument/2006/relationships/slide" Target="slides/slide65.xml"/><Relationship Id="rId78" Type="http://schemas.openxmlformats.org/officeDocument/2006/relationships/slide" Target="slides/slide70.xml"/><Relationship Id="rId81" Type="http://schemas.openxmlformats.org/officeDocument/2006/relationships/slide" Target="slides/slide73.xml"/><Relationship Id="rId86" Type="http://schemas.openxmlformats.org/officeDocument/2006/relationships/slide" Target="slides/slide78.xml"/><Relationship Id="rId94" Type="http://schemas.openxmlformats.org/officeDocument/2006/relationships/slide" Target="slides/slide86.xml"/><Relationship Id="rId99" Type="http://schemas.openxmlformats.org/officeDocument/2006/relationships/slide" Target="slides/slide91.xml"/><Relationship Id="rId101" Type="http://schemas.openxmlformats.org/officeDocument/2006/relationships/slide" Target="slides/slide93.xml"/><Relationship Id="rId4" Type="http://schemas.openxmlformats.org/officeDocument/2006/relationships/slideMaster" Target="slideMasters/slideMaster1.xml"/><Relationship Id="rId9" Type="http://schemas.openxmlformats.org/officeDocument/2006/relationships/slide" Target="slides/slide1.xml"/><Relationship Id="rId13" Type="http://schemas.openxmlformats.org/officeDocument/2006/relationships/slide" Target="slides/slide5.xml"/><Relationship Id="rId18" Type="http://schemas.openxmlformats.org/officeDocument/2006/relationships/slide" Target="slides/slide10.xml"/><Relationship Id="rId39" Type="http://schemas.openxmlformats.org/officeDocument/2006/relationships/slide" Target="slides/slide31.xml"/><Relationship Id="rId109" Type="http://schemas.openxmlformats.org/officeDocument/2006/relationships/slide" Target="slides/slide101.xml"/><Relationship Id="rId34" Type="http://schemas.openxmlformats.org/officeDocument/2006/relationships/slide" Target="slides/slide26.xml"/><Relationship Id="rId50" Type="http://schemas.openxmlformats.org/officeDocument/2006/relationships/slide" Target="slides/slide42.xml"/><Relationship Id="rId55" Type="http://schemas.openxmlformats.org/officeDocument/2006/relationships/slide" Target="slides/slide47.xml"/><Relationship Id="rId76" Type="http://schemas.openxmlformats.org/officeDocument/2006/relationships/slide" Target="slides/slide68.xml"/><Relationship Id="rId97" Type="http://schemas.openxmlformats.org/officeDocument/2006/relationships/slide" Target="slides/slide89.xml"/><Relationship Id="rId104" Type="http://schemas.openxmlformats.org/officeDocument/2006/relationships/slide" Target="slides/slide96.xml"/><Relationship Id="rId7" Type="http://schemas.openxmlformats.org/officeDocument/2006/relationships/slideMaster" Target="slideMasters/slideMaster4.xml"/><Relationship Id="rId71" Type="http://schemas.openxmlformats.org/officeDocument/2006/relationships/slide" Target="slides/slide63.xml"/><Relationship Id="rId92" Type="http://schemas.openxmlformats.org/officeDocument/2006/relationships/slide" Target="slides/slide84.xml"/><Relationship Id="rId2" Type="http://schemas.openxmlformats.org/officeDocument/2006/relationships/customXml" Target="../customXml/item2.xml"/><Relationship Id="rId29" Type="http://schemas.openxmlformats.org/officeDocument/2006/relationships/slide" Target="slides/slide21.xml"/><Relationship Id="rId24" Type="http://schemas.openxmlformats.org/officeDocument/2006/relationships/slide" Target="slides/slide16.xml"/><Relationship Id="rId40" Type="http://schemas.openxmlformats.org/officeDocument/2006/relationships/slide" Target="slides/slide32.xml"/><Relationship Id="rId45" Type="http://schemas.openxmlformats.org/officeDocument/2006/relationships/slide" Target="slides/slide37.xml"/><Relationship Id="rId66" Type="http://schemas.openxmlformats.org/officeDocument/2006/relationships/slide" Target="slides/slide58.xml"/><Relationship Id="rId87" Type="http://schemas.openxmlformats.org/officeDocument/2006/relationships/slide" Target="slides/slide79.xml"/><Relationship Id="rId110" Type="http://schemas.openxmlformats.org/officeDocument/2006/relationships/slide" Target="slides/slide102.xml"/><Relationship Id="rId115" Type="http://schemas.openxmlformats.org/officeDocument/2006/relationships/commentAuthors" Target="commentAuthors.xml"/><Relationship Id="rId61" Type="http://schemas.openxmlformats.org/officeDocument/2006/relationships/slide" Target="slides/slide53.xml"/><Relationship Id="rId82" Type="http://schemas.openxmlformats.org/officeDocument/2006/relationships/slide" Target="slides/slide74.xml"/><Relationship Id="rId19" Type="http://schemas.openxmlformats.org/officeDocument/2006/relationships/slide" Target="slides/slide11.xml"/><Relationship Id="rId14" Type="http://schemas.openxmlformats.org/officeDocument/2006/relationships/slide" Target="slides/slide6.xml"/><Relationship Id="rId30" Type="http://schemas.openxmlformats.org/officeDocument/2006/relationships/slide" Target="slides/slide22.xml"/><Relationship Id="rId35" Type="http://schemas.openxmlformats.org/officeDocument/2006/relationships/slide" Target="slides/slide27.xml"/><Relationship Id="rId56" Type="http://schemas.openxmlformats.org/officeDocument/2006/relationships/slide" Target="slides/slide48.xml"/><Relationship Id="rId77" Type="http://schemas.openxmlformats.org/officeDocument/2006/relationships/slide" Target="slides/slide69.xml"/><Relationship Id="rId100" Type="http://schemas.openxmlformats.org/officeDocument/2006/relationships/slide" Target="slides/slide92.xml"/><Relationship Id="rId105" Type="http://schemas.openxmlformats.org/officeDocument/2006/relationships/slide" Target="slides/slide97.xml"/><Relationship Id="rId8" Type="http://schemas.openxmlformats.org/officeDocument/2006/relationships/slideMaster" Target="slideMasters/slideMaster5.xml"/><Relationship Id="rId51" Type="http://schemas.openxmlformats.org/officeDocument/2006/relationships/slide" Target="slides/slide43.xml"/><Relationship Id="rId72" Type="http://schemas.openxmlformats.org/officeDocument/2006/relationships/slide" Target="slides/slide64.xml"/><Relationship Id="rId93" Type="http://schemas.openxmlformats.org/officeDocument/2006/relationships/slide" Target="slides/slide85.xml"/><Relationship Id="rId98" Type="http://schemas.openxmlformats.org/officeDocument/2006/relationships/slide" Target="slides/slide90.xml"/><Relationship Id="rId3" Type="http://schemas.openxmlformats.org/officeDocument/2006/relationships/customXml" Target="../customXml/item3.xml"/><Relationship Id="rId25" Type="http://schemas.openxmlformats.org/officeDocument/2006/relationships/slide" Target="slides/slide17.xml"/><Relationship Id="rId46" Type="http://schemas.openxmlformats.org/officeDocument/2006/relationships/slide" Target="slides/slide38.xml"/><Relationship Id="rId67" Type="http://schemas.openxmlformats.org/officeDocument/2006/relationships/slide" Target="slides/slide59.xml"/><Relationship Id="rId116" Type="http://schemas.openxmlformats.org/officeDocument/2006/relationships/presProps" Target="presProps.xml"/><Relationship Id="rId20" Type="http://schemas.openxmlformats.org/officeDocument/2006/relationships/slide" Target="slides/slide12.xml"/><Relationship Id="rId41" Type="http://schemas.openxmlformats.org/officeDocument/2006/relationships/slide" Target="slides/slide33.xml"/><Relationship Id="rId62" Type="http://schemas.openxmlformats.org/officeDocument/2006/relationships/slide" Target="slides/slide54.xml"/><Relationship Id="rId83" Type="http://schemas.openxmlformats.org/officeDocument/2006/relationships/slide" Target="slides/slide75.xml"/><Relationship Id="rId88" Type="http://schemas.openxmlformats.org/officeDocument/2006/relationships/slide" Target="slides/slide80.xml"/><Relationship Id="rId111" Type="http://schemas.openxmlformats.org/officeDocument/2006/relationships/slide" Target="slides/slide103.xml"/><Relationship Id="rId15" Type="http://schemas.openxmlformats.org/officeDocument/2006/relationships/slide" Target="slides/slide7.xml"/><Relationship Id="rId36" Type="http://schemas.openxmlformats.org/officeDocument/2006/relationships/slide" Target="slides/slide28.xml"/><Relationship Id="rId57" Type="http://schemas.openxmlformats.org/officeDocument/2006/relationships/slide" Target="slides/slide49.xml"/><Relationship Id="rId106" Type="http://schemas.openxmlformats.org/officeDocument/2006/relationships/slide" Target="slides/slide9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rtl="0">
              <a:defRPr sz="1200"/>
            </a:lvl1pPr>
          </a:lstStyle>
          <a:p>
            <a:pPr rtl="0"/>
            <a:endParaRPr lang="zh-CN" altLang="en-US" dirty="0">
              <a:latin typeface="微软雅黑" panose="020B0503020204020204" pitchFamily="34" charset="-122"/>
              <a:ea typeface="微软雅黑" panose="020B0503020204020204" pitchFamily="34" charset="-122"/>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l" rtl="0">
              <a:defRPr sz="1200"/>
            </a:lvl1pPr>
          </a:lstStyle>
          <a:p>
            <a:pPr algn="r" rtl="0"/>
            <a:fld id="{A56E6107-4F70-4432-81A1-E9329BDC8361}" type="datetime1">
              <a:rPr lang="zh-CN" altLang="en-US" smtClean="0">
                <a:latin typeface="微软雅黑" panose="020B0503020204020204" pitchFamily="34" charset="-122"/>
                <a:ea typeface="微软雅黑" panose="020B0503020204020204" pitchFamily="34" charset="-122"/>
              </a:rPr>
              <a:pPr algn="r" rtl="0"/>
              <a:t>2025/4/14</a:t>
            </a:fld>
            <a:endParaRPr lang="zh-CN" altLang="en-US" dirty="0">
              <a:latin typeface="微软雅黑" panose="020B0503020204020204" pitchFamily="34" charset="-122"/>
              <a:ea typeface="微软雅黑" panose="020B0503020204020204" pitchFamily="34" charset="-122"/>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rtl="0">
              <a:defRPr sz="1200"/>
            </a:lvl1pPr>
          </a:lstStyle>
          <a:p>
            <a:pPr rtl="0"/>
            <a:endParaRPr lang="zh-CN" altLang="en-US" dirty="0">
              <a:latin typeface="微软雅黑" panose="020B0503020204020204" pitchFamily="34" charset="-122"/>
              <a:ea typeface="微软雅黑" panose="020B0503020204020204" pitchFamily="34" charset="-122"/>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l" rtl="0">
              <a:defRPr sz="1200"/>
            </a:lvl1pPr>
          </a:lstStyle>
          <a:p>
            <a:pPr algn="r" rtl="0"/>
            <a:fld id="{D9F912AB-2776-42F2-A957-313FC7EFEDB9}" type="slidenum">
              <a:rPr lang="en-US" altLang="zh-CN">
                <a:latin typeface="微软雅黑" panose="020B0503020204020204" pitchFamily="34" charset="-122"/>
                <a:ea typeface="微软雅黑" panose="020B0503020204020204" pitchFamily="34" charset="-122"/>
              </a:rPr>
              <a:pPr algn="r" rtl="0"/>
              <a:t>‹#›</a:t>
            </a:fld>
            <a:endParaRPr lang="en-US" altLang="zh-CN"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93206574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rtl="0">
              <a:defRPr sz="1200">
                <a:latin typeface="微软雅黑" panose="020B0503020204020204" pitchFamily="34" charset="-122"/>
                <a:ea typeface="微软雅黑" panose="020B0503020204020204" pitchFamily="34" charset="-122"/>
              </a:defRPr>
            </a:lvl1pPr>
          </a:lstStyle>
          <a:p>
            <a:endParaRPr lang="zh-CN" altLang="en-US" noProof="0" dirty="0"/>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rtl="0">
              <a:defRPr sz="1200">
                <a:latin typeface="微软雅黑" panose="020B0503020204020204" pitchFamily="34" charset="-122"/>
                <a:ea typeface="微软雅黑" panose="020B0503020204020204" pitchFamily="34" charset="-122"/>
              </a:defRPr>
            </a:lvl1pPr>
          </a:lstStyle>
          <a:p>
            <a:fld id="{0760B032-84D0-4C37-BA11-143E54573B20}" type="datetime1">
              <a:rPr lang="zh-CN" altLang="en-US" smtClean="0"/>
              <a:pPr/>
              <a:t>2025/4/14</a:t>
            </a:fld>
            <a:endParaRPr lang="zh-CN" altLang="en-US" dirty="0"/>
          </a:p>
        </p:txBody>
      </p:sp>
      <p:sp>
        <p:nvSpPr>
          <p:cNvPr id="4" name="幻灯片图像占位符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pPr rtl="0"/>
            <a:endParaRPr lang="zh-CN" altLang="en-US" noProof="0" dirty="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rtl="0"/>
            <a:r>
              <a:rPr lang="zh-CN" altLang="en-US" noProof="0" dirty="0"/>
              <a:t>单击此处编辑母版文本样式</a:t>
            </a:r>
          </a:p>
          <a:p>
            <a:pPr lvl="1" rtl="0"/>
            <a:r>
              <a:rPr lang="zh-CN" altLang="en-US" noProof="0" dirty="0"/>
              <a:t>第二级</a:t>
            </a:r>
          </a:p>
          <a:p>
            <a:pPr lvl="2" rtl="0"/>
            <a:r>
              <a:rPr lang="zh-CN" altLang="en-US" noProof="0" dirty="0"/>
              <a:t>第三级</a:t>
            </a:r>
          </a:p>
          <a:p>
            <a:pPr lvl="3" rtl="0"/>
            <a:r>
              <a:rPr lang="zh-CN" altLang="en-US" noProof="0" dirty="0"/>
              <a:t>第四级</a:t>
            </a:r>
          </a:p>
          <a:p>
            <a:pPr lvl="4" rtl="0"/>
            <a:r>
              <a:rPr lang="zh-CN" altLang="en-US" noProof="0" dirty="0"/>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rtl="0">
              <a:defRPr sz="1200">
                <a:latin typeface="微软雅黑" panose="020B0503020204020204" pitchFamily="34" charset="-122"/>
                <a:ea typeface="微软雅黑" panose="020B0503020204020204" pitchFamily="34" charset="-122"/>
              </a:defRPr>
            </a:lvl1pPr>
          </a:lstStyle>
          <a:p>
            <a:endParaRPr lang="zh-CN" altLang="en-US" noProof="0" dirty="0"/>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rtl="0">
              <a:defRPr sz="1200">
                <a:latin typeface="微软雅黑" panose="020B0503020204020204" pitchFamily="34" charset="-122"/>
                <a:ea typeface="微软雅黑" panose="020B0503020204020204" pitchFamily="34" charset="-122"/>
              </a:defRPr>
            </a:lvl1pPr>
          </a:lstStyle>
          <a:p>
            <a:fld id="{F93199CD-3E1B-4AE6-990F-76F925F5EA9F}" type="slidenum">
              <a:rPr lang="en-US" altLang="zh-CN" smtClean="0"/>
              <a:pPr/>
              <a:t>‹#›</a:t>
            </a:fld>
            <a:endParaRPr lang="zh-CN" altLang="en-US" dirty="0"/>
          </a:p>
        </p:txBody>
      </p:sp>
    </p:spTree>
    <p:extLst>
      <p:ext uri="{BB962C8B-B14F-4D97-AF65-F5344CB8AC3E}">
        <p14:creationId xmlns:p14="http://schemas.microsoft.com/office/powerpoint/2010/main" val="42765798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1pPr>
    <a:lvl2pPr marL="4572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2pPr>
    <a:lvl3pPr marL="9144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3pPr>
    <a:lvl4pPr marL="13716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4pPr>
    <a:lvl5pPr marL="18288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93199CD-3E1B-4AE6-990F-76F925F5EA9F}" type="slidenum">
              <a:rPr lang="en-US" altLang="zh-CN" smtClean="0"/>
              <a:pPr/>
              <a:t>3</a:t>
            </a:fld>
            <a:endParaRPr lang="zh-CN" altLang="en-US" dirty="0"/>
          </a:p>
        </p:txBody>
      </p:sp>
    </p:spTree>
    <p:extLst>
      <p:ext uri="{BB962C8B-B14F-4D97-AF65-F5344CB8AC3E}">
        <p14:creationId xmlns:p14="http://schemas.microsoft.com/office/powerpoint/2010/main" val="18724091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93199CD-3E1B-4AE6-990F-76F925F5EA9F}" type="slidenum">
              <a:rPr kumimoji="0" lang="en-US" altLang="zh-CN" sz="1200" b="0"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zh-CN" altLang="en-US" sz="12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31932288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93199CD-3E1B-4AE6-990F-76F925F5EA9F}" type="slidenum">
              <a:rPr kumimoji="0" lang="en-US" altLang="zh-CN" sz="1200" b="0"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zh-CN" altLang="en-US" sz="12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27227597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93199CD-3E1B-4AE6-990F-76F925F5EA9F}" type="slidenum">
              <a:rPr kumimoji="0" lang="en-US" altLang="zh-CN" sz="1200" b="0"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zh-CN" altLang="en-US" sz="12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36217896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93199CD-3E1B-4AE6-990F-76F925F5EA9F}" type="slidenum">
              <a:rPr kumimoji="0" lang="en-US" altLang="zh-CN" sz="1200" b="0"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zh-CN" altLang="en-US" sz="12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14502935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93199CD-3E1B-4AE6-990F-76F925F5EA9F}" type="slidenum">
              <a:rPr kumimoji="0" lang="en-US" altLang="zh-CN" sz="1200" b="0"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74</a:t>
            </a:fld>
            <a:endParaRPr kumimoji="0" lang="zh-CN" altLang="en-US" sz="12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9449541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93199CD-3E1B-4AE6-990F-76F925F5EA9F}" type="slidenum">
              <a:rPr kumimoji="0" lang="en-US" altLang="zh-CN" sz="1200" b="0"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85</a:t>
            </a:fld>
            <a:endParaRPr kumimoji="0" lang="zh-CN" altLang="en-US" sz="12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38513983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93199CD-3E1B-4AE6-990F-76F925F5EA9F}" type="slidenum">
              <a:rPr kumimoji="0" lang="en-US" altLang="zh-CN" sz="1200" b="0"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87</a:t>
            </a:fld>
            <a:endParaRPr kumimoji="0" lang="zh-CN" altLang="en-US" sz="12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25293023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93199CD-3E1B-4AE6-990F-76F925F5EA9F}" type="slidenum">
              <a:rPr kumimoji="0" lang="en-US" altLang="zh-CN" sz="1200" b="0"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93</a:t>
            </a:fld>
            <a:endParaRPr kumimoji="0" lang="zh-CN" altLang="en-US" sz="12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32065721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93199CD-3E1B-4AE6-990F-76F925F5EA9F}" type="slidenum">
              <a:rPr kumimoji="0" lang="en-US" altLang="zh-CN" sz="1200" b="0"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102</a:t>
            </a:fld>
            <a:endParaRPr kumimoji="0" lang="zh-CN" altLang="en-US" sz="12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1142033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93199CD-3E1B-4AE6-990F-76F925F5EA9F}" type="slidenum">
              <a:rPr lang="en-US" altLang="zh-CN" smtClean="0"/>
              <a:pPr/>
              <a:t>5</a:t>
            </a:fld>
            <a:endParaRPr lang="zh-CN" altLang="en-US" dirty="0"/>
          </a:p>
        </p:txBody>
      </p:sp>
    </p:spTree>
    <p:extLst>
      <p:ext uri="{BB962C8B-B14F-4D97-AF65-F5344CB8AC3E}">
        <p14:creationId xmlns:p14="http://schemas.microsoft.com/office/powerpoint/2010/main" val="21239567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93199CD-3E1B-4AE6-990F-76F925F5EA9F}" type="slidenum">
              <a:rPr lang="en-US" altLang="zh-CN" smtClean="0"/>
              <a:pPr/>
              <a:t>6</a:t>
            </a:fld>
            <a:endParaRPr lang="zh-CN" altLang="en-US" dirty="0"/>
          </a:p>
        </p:txBody>
      </p:sp>
    </p:spTree>
    <p:extLst>
      <p:ext uri="{BB962C8B-B14F-4D97-AF65-F5344CB8AC3E}">
        <p14:creationId xmlns:p14="http://schemas.microsoft.com/office/powerpoint/2010/main" val="21239567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93199CD-3E1B-4AE6-990F-76F925F5EA9F}" type="slidenum">
              <a:rPr lang="en-US" altLang="zh-CN" smtClean="0"/>
              <a:pPr/>
              <a:t>7</a:t>
            </a:fld>
            <a:endParaRPr lang="zh-CN" altLang="en-US" dirty="0"/>
          </a:p>
        </p:txBody>
      </p:sp>
    </p:spTree>
    <p:extLst>
      <p:ext uri="{BB962C8B-B14F-4D97-AF65-F5344CB8AC3E}">
        <p14:creationId xmlns:p14="http://schemas.microsoft.com/office/powerpoint/2010/main" val="17902122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93199CD-3E1B-4AE6-990F-76F925F5EA9F}" type="slidenum">
              <a:rPr lang="en-US" altLang="zh-CN" smtClean="0"/>
              <a:pPr/>
              <a:t>10</a:t>
            </a:fld>
            <a:endParaRPr lang="zh-CN" altLang="en-US" dirty="0"/>
          </a:p>
        </p:txBody>
      </p:sp>
    </p:spTree>
    <p:extLst>
      <p:ext uri="{BB962C8B-B14F-4D97-AF65-F5344CB8AC3E}">
        <p14:creationId xmlns:p14="http://schemas.microsoft.com/office/powerpoint/2010/main" val="464062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93199CD-3E1B-4AE6-990F-76F925F5EA9F}" type="slidenum">
              <a:rPr lang="en-US" altLang="zh-CN" smtClean="0"/>
              <a:pPr/>
              <a:t>13</a:t>
            </a:fld>
            <a:endParaRPr lang="zh-CN" altLang="en-US" dirty="0"/>
          </a:p>
        </p:txBody>
      </p:sp>
    </p:spTree>
    <p:extLst>
      <p:ext uri="{BB962C8B-B14F-4D97-AF65-F5344CB8AC3E}">
        <p14:creationId xmlns:p14="http://schemas.microsoft.com/office/powerpoint/2010/main" val="19198796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93199CD-3E1B-4AE6-990F-76F925F5EA9F}" type="slidenum">
              <a:rPr lang="en-US" altLang="zh-CN" smtClean="0"/>
              <a:pPr/>
              <a:t>19</a:t>
            </a:fld>
            <a:endParaRPr lang="zh-CN" altLang="en-US" dirty="0"/>
          </a:p>
        </p:txBody>
      </p:sp>
    </p:spTree>
    <p:extLst>
      <p:ext uri="{BB962C8B-B14F-4D97-AF65-F5344CB8AC3E}">
        <p14:creationId xmlns:p14="http://schemas.microsoft.com/office/powerpoint/2010/main" val="2374359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93199CD-3E1B-4AE6-990F-76F925F5EA9F}" type="slidenum">
              <a:rPr lang="en-US" altLang="zh-CN" smtClean="0"/>
              <a:pPr/>
              <a:t>30</a:t>
            </a:fld>
            <a:endParaRPr lang="zh-CN" altLang="en-US" dirty="0"/>
          </a:p>
        </p:txBody>
      </p:sp>
    </p:spTree>
    <p:extLst>
      <p:ext uri="{BB962C8B-B14F-4D97-AF65-F5344CB8AC3E}">
        <p14:creationId xmlns:p14="http://schemas.microsoft.com/office/powerpoint/2010/main" val="13517978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93199CD-3E1B-4AE6-990F-76F925F5EA9F}" type="slidenum">
              <a:rPr lang="en-US" altLang="zh-CN" smtClean="0"/>
              <a:pPr/>
              <a:t>31</a:t>
            </a:fld>
            <a:endParaRPr lang="zh-CN" altLang="en-US" dirty="0"/>
          </a:p>
        </p:txBody>
      </p:sp>
    </p:spTree>
    <p:extLst>
      <p:ext uri="{BB962C8B-B14F-4D97-AF65-F5344CB8AC3E}">
        <p14:creationId xmlns:p14="http://schemas.microsoft.com/office/powerpoint/2010/main" val="133095979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ctrTitle"/>
          </p:nvPr>
        </p:nvSpPr>
        <p:spPr>
          <a:xfrm>
            <a:off x="1065214" y="1828800"/>
            <a:ext cx="8229600" cy="2895600"/>
          </a:xfrm>
        </p:spPr>
        <p:txBody>
          <a:bodyPr rtlCol="0" anchor="b">
            <a:normAutofit/>
          </a:bodyPr>
          <a:lstStyle>
            <a:lvl1pPr algn="l" rtl="0">
              <a:lnSpc>
                <a:spcPct val="80000"/>
              </a:lnSpc>
              <a:defRPr sz="6600">
                <a:solidFill>
                  <a:schemeClr val="tx1"/>
                </a:solidFill>
              </a:defRPr>
            </a:lvl1pPr>
          </a:lstStyle>
          <a:p>
            <a:pPr rtl="0"/>
            <a:r>
              <a:rPr lang="zh-CN" altLang="en-US" noProof="0"/>
              <a:t>单击此处编辑母版标题样式</a:t>
            </a:r>
            <a:endParaRPr lang="zh-CN" altLang="en-US" noProof="0" dirty="0"/>
          </a:p>
        </p:txBody>
      </p:sp>
      <p:sp>
        <p:nvSpPr>
          <p:cNvPr id="3" name="副标题 2"/>
          <p:cNvSpPr>
            <a:spLocks noGrp="1"/>
          </p:cNvSpPr>
          <p:nvPr>
            <p:ph type="subTitle" idx="1"/>
          </p:nvPr>
        </p:nvSpPr>
        <p:spPr>
          <a:xfrm>
            <a:off x="1065213" y="4800600"/>
            <a:ext cx="8229600" cy="1219200"/>
          </a:xfrm>
        </p:spPr>
        <p:txBody>
          <a:bodyPr rtlCol="0">
            <a:normAutofit/>
          </a:bodyPr>
          <a:lstStyle>
            <a:lvl1pPr marL="0" indent="0" algn="l" rtl="0">
              <a:spcBef>
                <a:spcPts val="0"/>
              </a:spcBef>
              <a:buNone/>
              <a:defRPr sz="2000" cap="all" spc="200" baseline="0">
                <a:solidFill>
                  <a:schemeClr val="accent1"/>
                </a:solidFill>
              </a:defRPr>
            </a:lvl1pPr>
            <a:lvl2pPr marL="457200" indent="0" algn="ctr" rtl="0">
              <a:buNone/>
              <a:defRPr>
                <a:solidFill>
                  <a:schemeClr val="tx1">
                    <a:tint val="75000"/>
                  </a:schemeClr>
                </a:solidFill>
              </a:defRPr>
            </a:lvl2pPr>
            <a:lvl3pPr marL="914400" indent="0" algn="ctr" rtl="0">
              <a:buNone/>
              <a:defRPr>
                <a:solidFill>
                  <a:schemeClr val="tx1">
                    <a:tint val="75000"/>
                  </a:schemeClr>
                </a:solidFill>
              </a:defRPr>
            </a:lvl3pPr>
            <a:lvl4pPr marL="1371600" indent="0" algn="ctr" rtl="0">
              <a:buNone/>
              <a:defRPr>
                <a:solidFill>
                  <a:schemeClr val="tx1">
                    <a:tint val="75000"/>
                  </a:schemeClr>
                </a:solidFill>
              </a:defRPr>
            </a:lvl4pPr>
            <a:lvl5pPr marL="1828800" indent="0" algn="ctr" rtl="0">
              <a:buNone/>
              <a:defRPr>
                <a:solidFill>
                  <a:schemeClr val="tx1">
                    <a:tint val="75000"/>
                  </a:schemeClr>
                </a:solidFill>
              </a:defRPr>
            </a:lvl5pPr>
            <a:lvl6pPr marL="2286000" indent="0" algn="ctr" rtl="0">
              <a:buNone/>
              <a:defRPr>
                <a:solidFill>
                  <a:schemeClr val="tx1">
                    <a:tint val="75000"/>
                  </a:schemeClr>
                </a:solidFill>
              </a:defRPr>
            </a:lvl6pPr>
            <a:lvl7pPr marL="2743200" indent="0" algn="ctr" rtl="0">
              <a:buNone/>
              <a:defRPr>
                <a:solidFill>
                  <a:schemeClr val="tx1">
                    <a:tint val="75000"/>
                  </a:schemeClr>
                </a:solidFill>
              </a:defRPr>
            </a:lvl7pPr>
            <a:lvl8pPr marL="3200400" indent="0" algn="ctr" rtl="0">
              <a:buNone/>
              <a:defRPr>
                <a:solidFill>
                  <a:schemeClr val="tx1">
                    <a:tint val="75000"/>
                  </a:schemeClr>
                </a:solidFill>
              </a:defRPr>
            </a:lvl8pPr>
            <a:lvl9pPr marL="3657600" indent="0" algn="ctr" rtl="0">
              <a:buNone/>
              <a:defRPr>
                <a:solidFill>
                  <a:schemeClr val="tx1">
                    <a:tint val="75000"/>
                  </a:schemeClr>
                </a:solidFill>
              </a:defRPr>
            </a:lvl9pPr>
          </a:lstStyle>
          <a:p>
            <a:pPr rtl="0"/>
            <a:r>
              <a:rPr lang="zh-CN" altLang="en-US" noProof="0"/>
              <a:t>单击以编辑母版副标题样式</a:t>
            </a:r>
            <a:endParaRPr lang="zh-CN" altLang="en-US" noProof="0" dirty="0"/>
          </a:p>
        </p:txBody>
      </p:sp>
    </p:spTree>
    <p:extLst>
      <p:ext uri="{BB962C8B-B14F-4D97-AF65-F5344CB8AC3E}">
        <p14:creationId xmlns:p14="http://schemas.microsoft.com/office/powerpoint/2010/main" val="94999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标题和图表">
    <p:bg>
      <p:bgRef idx="1001">
        <a:schemeClr val="bg1"/>
      </p:bgRef>
    </p:bg>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a:xfrm>
            <a:off x="9645255" y="6288088"/>
            <a:ext cx="1919317" cy="196850"/>
          </a:xfrm>
        </p:spPr>
        <p:txBody>
          <a:bodyPr/>
          <a:lstStyle>
            <a:lvl1pPr>
              <a:defRPr/>
            </a:lvl1pPr>
          </a:lstStyle>
          <a:p>
            <a:r>
              <a:rPr lang="de-DE"/>
              <a:t>Page </a:t>
            </a:r>
            <a:r>
              <a:rPr lang="de-DE">
                <a:sym typeface="MS UI Gothic" pitchFamily="34" charset="-128"/>
              </a:rPr>
              <a:t></a:t>
            </a:r>
            <a:r>
              <a:rPr lang="de-DE"/>
              <a:t> </a:t>
            </a:r>
            <a:fld id="{52913906-A3B5-4682-9A39-DA47335F4EB1}" type="slidenum">
              <a:rPr lang="en-US" altLang="zh-CN"/>
              <a:pPr/>
              <a:t>‹#›</a:t>
            </a:fld>
            <a:endParaRPr lang="en-US"/>
          </a:p>
        </p:txBody>
      </p:sp>
      <p:sp>
        <p:nvSpPr>
          <p:cNvPr id="5" name="标题 12"/>
          <p:cNvSpPr txBox="1">
            <a:spLocks/>
          </p:cNvSpPr>
          <p:nvPr userDrawn="1"/>
        </p:nvSpPr>
        <p:spPr>
          <a:xfrm>
            <a:off x="693812" y="145435"/>
            <a:ext cx="9144001" cy="13716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spc="100" baseline="0">
                <a:solidFill>
                  <a:schemeClr val="tx1"/>
                </a:solidFill>
                <a:latin typeface="微软雅黑" panose="020B0503020204020204" pitchFamily="34" charset="-122"/>
                <a:ea typeface="微软雅黑" panose="020B0503020204020204" pitchFamily="34" charset="-122"/>
                <a:cs typeface="+mj-cs"/>
              </a:defRPr>
            </a:lvl1pPr>
          </a:lstStyle>
          <a:p>
            <a:pPr marL="571500" indent="-571500">
              <a:buFont typeface="Wingdings" panose="05000000000000000000" pitchFamily="2" charset="2"/>
              <a:buChar char="p"/>
            </a:pPr>
            <a:endParaRPr lang="en-US" dirty="0">
              <a:solidFill>
                <a:schemeClr val="accent2">
                  <a:lumMod val="60000"/>
                  <a:lumOff val="40000"/>
                </a:schemeClr>
              </a:solidFill>
            </a:endParaRPr>
          </a:p>
        </p:txBody>
      </p:sp>
      <p:sp>
        <p:nvSpPr>
          <p:cNvPr id="6" name="内容占位符 13"/>
          <p:cNvSpPr>
            <a:spLocks noGrp="1"/>
          </p:cNvSpPr>
          <p:nvPr>
            <p:ph idx="11"/>
          </p:nvPr>
        </p:nvSpPr>
        <p:spPr>
          <a:xfrm>
            <a:off x="1522413" y="1904999"/>
            <a:ext cx="9134391" cy="4114801"/>
          </a:xfrm>
        </p:spPr>
        <p:txBody>
          <a:bodyPr rtlCol="0"/>
          <a:lstStyle/>
          <a:p>
            <a:endParaRPr lang="zh-CN" altLang="en-US" dirty="0"/>
          </a:p>
        </p:txBody>
      </p:sp>
      <p:sp>
        <p:nvSpPr>
          <p:cNvPr id="7" name="矩形 6"/>
          <p:cNvSpPr/>
          <p:nvPr userDrawn="1"/>
        </p:nvSpPr>
        <p:spPr>
          <a:xfrm flipV="1">
            <a:off x="117748" y="1511072"/>
            <a:ext cx="5904656"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标题 12"/>
          <p:cNvSpPr>
            <a:spLocks noGrp="1"/>
          </p:cNvSpPr>
          <p:nvPr>
            <p:ph type="title"/>
          </p:nvPr>
        </p:nvSpPr>
        <p:spPr>
          <a:xfrm>
            <a:off x="837828" y="100502"/>
            <a:ext cx="9144001" cy="1371600"/>
          </a:xfrm>
        </p:spPr>
        <p:txBody>
          <a:bodyPr rtlCol="0"/>
          <a:lstStyle/>
          <a:p>
            <a:pPr marL="571500" indent="-571500">
              <a:buFont typeface="Wingdings" panose="05000000000000000000" pitchFamily="2" charset="2"/>
              <a:buChar char="p"/>
            </a:pPr>
            <a:endParaRPr lang="en-US" dirty="0">
              <a:solidFill>
                <a:schemeClr val="accent2">
                  <a:lumMod val="60000"/>
                  <a:lumOff val="40000"/>
                </a:schemeClr>
              </a:solidFill>
            </a:endParaRPr>
          </a:p>
        </p:txBody>
      </p:sp>
    </p:spTree>
    <p:extLst>
      <p:ext uri="{BB962C8B-B14F-4D97-AF65-F5344CB8AC3E}">
        <p14:creationId xmlns:p14="http://schemas.microsoft.com/office/powerpoint/2010/main" val="3452394598"/>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065214" y="1828800"/>
            <a:ext cx="8229600" cy="2895600"/>
          </a:xfrm>
        </p:spPr>
        <p:txBody>
          <a:bodyPr rtlCol="0" anchor="b">
            <a:normAutofit/>
          </a:bodyPr>
          <a:lstStyle>
            <a:lvl1pPr algn="l" rtl="0">
              <a:lnSpc>
                <a:spcPct val="80000"/>
              </a:lnSpc>
              <a:defRPr sz="6600">
                <a:solidFill>
                  <a:schemeClr val="tx1"/>
                </a:solidFill>
              </a:defRPr>
            </a:lvl1pPr>
          </a:lstStyle>
          <a:p>
            <a:pPr rtl="0"/>
            <a:r>
              <a:rPr lang="zh-CN" altLang="en-US" noProof="0"/>
              <a:t>单击此处编辑母版标题样式</a:t>
            </a:r>
            <a:endParaRPr lang="zh-CN" altLang="en-US" noProof="0" dirty="0"/>
          </a:p>
        </p:txBody>
      </p:sp>
      <p:sp>
        <p:nvSpPr>
          <p:cNvPr id="3" name="副标题 2"/>
          <p:cNvSpPr>
            <a:spLocks noGrp="1"/>
          </p:cNvSpPr>
          <p:nvPr>
            <p:ph type="subTitle" idx="1"/>
          </p:nvPr>
        </p:nvSpPr>
        <p:spPr>
          <a:xfrm>
            <a:off x="1065213" y="4800600"/>
            <a:ext cx="8229600" cy="1219200"/>
          </a:xfrm>
        </p:spPr>
        <p:txBody>
          <a:bodyPr rtlCol="0">
            <a:normAutofit/>
          </a:bodyPr>
          <a:lstStyle>
            <a:lvl1pPr marL="0" indent="0" algn="l" rtl="0">
              <a:spcBef>
                <a:spcPts val="0"/>
              </a:spcBef>
              <a:buNone/>
              <a:defRPr sz="2000" cap="all" spc="200" baseline="0">
                <a:solidFill>
                  <a:schemeClr val="accent1"/>
                </a:solidFill>
              </a:defRPr>
            </a:lvl1pPr>
            <a:lvl2pPr marL="457200" indent="0" algn="ctr" rtl="0">
              <a:buNone/>
              <a:defRPr>
                <a:solidFill>
                  <a:schemeClr val="tx1">
                    <a:tint val="75000"/>
                  </a:schemeClr>
                </a:solidFill>
              </a:defRPr>
            </a:lvl2pPr>
            <a:lvl3pPr marL="914400" indent="0" algn="ctr" rtl="0">
              <a:buNone/>
              <a:defRPr>
                <a:solidFill>
                  <a:schemeClr val="tx1">
                    <a:tint val="75000"/>
                  </a:schemeClr>
                </a:solidFill>
              </a:defRPr>
            </a:lvl3pPr>
            <a:lvl4pPr marL="1371600" indent="0" algn="ctr" rtl="0">
              <a:buNone/>
              <a:defRPr>
                <a:solidFill>
                  <a:schemeClr val="tx1">
                    <a:tint val="75000"/>
                  </a:schemeClr>
                </a:solidFill>
              </a:defRPr>
            </a:lvl4pPr>
            <a:lvl5pPr marL="1828800" indent="0" algn="ctr" rtl="0">
              <a:buNone/>
              <a:defRPr>
                <a:solidFill>
                  <a:schemeClr val="tx1">
                    <a:tint val="75000"/>
                  </a:schemeClr>
                </a:solidFill>
              </a:defRPr>
            </a:lvl5pPr>
            <a:lvl6pPr marL="2286000" indent="0" algn="ctr" rtl="0">
              <a:buNone/>
              <a:defRPr>
                <a:solidFill>
                  <a:schemeClr val="tx1">
                    <a:tint val="75000"/>
                  </a:schemeClr>
                </a:solidFill>
              </a:defRPr>
            </a:lvl6pPr>
            <a:lvl7pPr marL="2743200" indent="0" algn="ctr" rtl="0">
              <a:buNone/>
              <a:defRPr>
                <a:solidFill>
                  <a:schemeClr val="tx1">
                    <a:tint val="75000"/>
                  </a:schemeClr>
                </a:solidFill>
              </a:defRPr>
            </a:lvl7pPr>
            <a:lvl8pPr marL="3200400" indent="0" algn="ctr" rtl="0">
              <a:buNone/>
              <a:defRPr>
                <a:solidFill>
                  <a:schemeClr val="tx1">
                    <a:tint val="75000"/>
                  </a:schemeClr>
                </a:solidFill>
              </a:defRPr>
            </a:lvl8pPr>
            <a:lvl9pPr marL="3657600" indent="0" algn="ctr" rtl="0">
              <a:buNone/>
              <a:defRPr>
                <a:solidFill>
                  <a:schemeClr val="tx1">
                    <a:tint val="75000"/>
                  </a:schemeClr>
                </a:solidFill>
              </a:defRPr>
            </a:lvl9pPr>
          </a:lstStyle>
          <a:p>
            <a:pPr rtl="0"/>
            <a:r>
              <a:rPr lang="zh-CN" altLang="en-US" noProof="0"/>
              <a:t>单击以编辑母版副标题样式</a:t>
            </a:r>
            <a:endParaRPr lang="zh-CN" altLang="en-US" noProof="0" dirty="0"/>
          </a:p>
        </p:txBody>
      </p:sp>
    </p:spTree>
    <p:extLst>
      <p:ext uri="{BB962C8B-B14F-4D97-AF65-F5344CB8AC3E}">
        <p14:creationId xmlns:p14="http://schemas.microsoft.com/office/powerpoint/2010/main" val="1863389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rtlCol="0"/>
          <a:lstStyle>
            <a:lvl1pPr>
              <a:defRPr/>
            </a:lvl1pPr>
          </a:lstStyle>
          <a:p>
            <a:fld id="{8469E5D7-6C97-4873-B82C-4B22B2F17496}" type="datetime1">
              <a:rPr lang="zh-CN" altLang="en-US" smtClean="0"/>
              <a:pPr/>
              <a:t>2025/4/14</a:t>
            </a:fld>
            <a:endParaRPr lang="zh-CN" altLang="en-US" dirty="0"/>
          </a:p>
        </p:txBody>
      </p:sp>
      <p:sp>
        <p:nvSpPr>
          <p:cNvPr id="3" name="页脚占位符 2"/>
          <p:cNvSpPr>
            <a:spLocks noGrp="1"/>
          </p:cNvSpPr>
          <p:nvPr>
            <p:ph type="ftr" sz="quarter" idx="11"/>
          </p:nvPr>
        </p:nvSpPr>
        <p:spPr/>
        <p:txBody>
          <a:bodyPr rtlCol="0"/>
          <a:lstStyle/>
          <a:p>
            <a:pPr rtl="0"/>
            <a:endParaRPr lang="zh-CN" altLang="en-US" noProof="0" dirty="0"/>
          </a:p>
        </p:txBody>
      </p:sp>
      <p:sp>
        <p:nvSpPr>
          <p:cNvPr id="4" name="灯片编号占位符 3"/>
          <p:cNvSpPr>
            <a:spLocks noGrp="1"/>
          </p:cNvSpPr>
          <p:nvPr>
            <p:ph type="sldNum" sz="quarter" idx="12"/>
          </p:nvPr>
        </p:nvSpPr>
        <p:spPr/>
        <p:txBody>
          <a:bodyPr rtlCol="0"/>
          <a:lstStyle/>
          <a:p>
            <a:pPr rtl="0"/>
            <a:fld id="{2A013F82-EE5E-44EE-A61D-E31C6657F26F}" type="slidenum">
              <a:rPr lang="en-US" altLang="zh-CN" noProof="0" smtClean="0"/>
              <a:t>‹#›</a:t>
            </a:fld>
            <a:endParaRPr lang="en-US" altLang="zh-CN" noProof="0" dirty="0"/>
          </a:p>
        </p:txBody>
      </p:sp>
    </p:spTree>
    <p:extLst>
      <p:ext uri="{BB962C8B-B14F-4D97-AF65-F5344CB8AC3E}">
        <p14:creationId xmlns:p14="http://schemas.microsoft.com/office/powerpoint/2010/main" val="1683175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带题注的内容">
    <p:spTree>
      <p:nvGrpSpPr>
        <p:cNvPr id="1" name=""/>
        <p:cNvGrpSpPr/>
        <p:nvPr/>
      </p:nvGrpSpPr>
      <p:grpSpPr>
        <a:xfrm>
          <a:off x="0" y="0"/>
          <a:ext cx="0" cy="0"/>
          <a:chOff x="0" y="0"/>
          <a:chExt cx="0" cy="0"/>
        </a:xfrm>
      </p:grpSpPr>
      <p:sp>
        <p:nvSpPr>
          <p:cNvPr id="2" name="标题 1"/>
          <p:cNvSpPr>
            <a:spLocks noGrp="1"/>
          </p:cNvSpPr>
          <p:nvPr>
            <p:ph type="title"/>
          </p:nvPr>
        </p:nvSpPr>
        <p:spPr>
          <a:xfrm>
            <a:off x="1055604" y="1905000"/>
            <a:ext cx="3596607" cy="2667000"/>
          </a:xfrm>
        </p:spPr>
        <p:txBody>
          <a:bodyPr rtlCol="0" anchor="b">
            <a:noAutofit/>
          </a:bodyPr>
          <a:lstStyle>
            <a:lvl1pPr algn="l" rtl="0">
              <a:lnSpc>
                <a:spcPct val="90000"/>
              </a:lnSpc>
              <a:defRPr sz="3600" b="0" baseline="0">
                <a:solidFill>
                  <a:schemeClr val="tx1"/>
                </a:solidFill>
              </a:defRPr>
            </a:lvl1pPr>
          </a:lstStyle>
          <a:p>
            <a:pPr rtl="0"/>
            <a:r>
              <a:rPr lang="zh-CN" altLang="en-US" noProof="0"/>
              <a:t>单击此处编辑母版标题样式</a:t>
            </a:r>
            <a:endParaRPr lang="zh-CN" altLang="en-US" noProof="0" dirty="0"/>
          </a:p>
        </p:txBody>
      </p:sp>
      <p:sp>
        <p:nvSpPr>
          <p:cNvPr id="3" name="内容占位符 2"/>
          <p:cNvSpPr>
            <a:spLocks noGrp="1"/>
          </p:cNvSpPr>
          <p:nvPr>
            <p:ph idx="1"/>
          </p:nvPr>
        </p:nvSpPr>
        <p:spPr>
          <a:xfrm>
            <a:off x="4951414" y="685800"/>
            <a:ext cx="6400800" cy="5334000"/>
          </a:xfrm>
        </p:spPr>
        <p:txBody>
          <a:bodyPr rtlCol="0">
            <a:normAutofit/>
          </a:bodyPr>
          <a:lstStyle>
            <a:lvl1pPr algn="l" rtl="0">
              <a:defRPr sz="2400"/>
            </a:lvl1pPr>
            <a:lvl2pPr algn="l" rtl="0">
              <a:defRPr sz="2000"/>
            </a:lvl2pPr>
            <a:lvl3pPr algn="l" rtl="0">
              <a:defRPr sz="1800"/>
            </a:lvl3pPr>
            <a:lvl4pPr algn="l" rtl="0">
              <a:defRPr sz="1600"/>
            </a:lvl4pPr>
            <a:lvl5pPr algn="l" rtl="0">
              <a:defRPr sz="1600"/>
            </a:lvl5pPr>
            <a:lvl6pPr algn="l" rtl="0">
              <a:defRPr sz="1600"/>
            </a:lvl6pPr>
            <a:lvl7pPr algn="l" rtl="0">
              <a:defRPr sz="1600"/>
            </a:lvl7pPr>
            <a:lvl8pPr algn="l" rtl="0">
              <a:defRPr sz="1600"/>
            </a:lvl8pPr>
            <a:lvl9pPr algn="l" rtl="0">
              <a:defRPr sz="1600"/>
            </a:lvl9pPr>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endParaRPr lang="zh-CN" altLang="en-US" noProof="0" dirty="0"/>
          </a:p>
        </p:txBody>
      </p:sp>
      <p:sp>
        <p:nvSpPr>
          <p:cNvPr id="4" name="文本占位符 3"/>
          <p:cNvSpPr>
            <a:spLocks noGrp="1"/>
          </p:cNvSpPr>
          <p:nvPr>
            <p:ph type="body" sz="half" idx="2"/>
          </p:nvPr>
        </p:nvSpPr>
        <p:spPr>
          <a:xfrm>
            <a:off x="1065213" y="4648200"/>
            <a:ext cx="3581399" cy="1371600"/>
          </a:xfrm>
        </p:spPr>
        <p:txBody>
          <a:bodyPr rtlCol="0">
            <a:normAutofit/>
          </a:bodyPr>
          <a:lstStyle>
            <a:lvl1pPr marL="0" indent="0" algn="l" rtl="0">
              <a:lnSpc>
                <a:spcPct val="90000"/>
              </a:lnSpc>
              <a:spcBef>
                <a:spcPts val="1200"/>
              </a:spcBef>
              <a:buNone/>
              <a:defRPr sz="1800"/>
            </a:lvl1pPr>
            <a:lvl2pPr marL="457200" indent="0" algn="l" rtl="0">
              <a:buNone/>
              <a:defRPr sz="1200"/>
            </a:lvl2pPr>
            <a:lvl3pPr marL="914400" indent="0" algn="l" rtl="0">
              <a:buNone/>
              <a:defRPr sz="1000"/>
            </a:lvl3pPr>
            <a:lvl4pPr marL="1371600" indent="0" algn="l" rtl="0">
              <a:buNone/>
              <a:defRPr sz="900"/>
            </a:lvl4pPr>
            <a:lvl5pPr marL="1828800" indent="0" algn="l" rtl="0">
              <a:buNone/>
              <a:defRPr sz="900"/>
            </a:lvl5pPr>
            <a:lvl6pPr marL="2286000" indent="0" algn="l" rtl="0">
              <a:buNone/>
              <a:defRPr sz="900"/>
            </a:lvl6pPr>
            <a:lvl7pPr marL="2743200" indent="0" algn="l" rtl="0">
              <a:buNone/>
              <a:defRPr sz="900"/>
            </a:lvl7pPr>
            <a:lvl8pPr marL="3200400" indent="0" algn="l" rtl="0">
              <a:buNone/>
              <a:defRPr sz="900"/>
            </a:lvl8pPr>
            <a:lvl9pPr marL="3657600" indent="0" algn="l" rtl="0">
              <a:buNone/>
              <a:defRPr sz="900"/>
            </a:lvl9pPr>
          </a:lstStyle>
          <a:p>
            <a:pPr lvl="0" rtl="0"/>
            <a:r>
              <a:rPr lang="zh-CN" altLang="en-US" noProof="0"/>
              <a:t>编辑母版文本样式</a:t>
            </a:r>
          </a:p>
        </p:txBody>
      </p:sp>
      <p:sp>
        <p:nvSpPr>
          <p:cNvPr id="5" name="日期占位符 4"/>
          <p:cNvSpPr>
            <a:spLocks noGrp="1"/>
          </p:cNvSpPr>
          <p:nvPr>
            <p:ph type="dt" sz="half" idx="10"/>
          </p:nvPr>
        </p:nvSpPr>
        <p:spPr/>
        <p:txBody>
          <a:bodyPr rtlCol="0"/>
          <a:lstStyle>
            <a:lvl1pPr>
              <a:defRPr/>
            </a:lvl1pPr>
          </a:lstStyle>
          <a:p>
            <a:fld id="{D7B3E930-C3B3-4585-8A26-00F140A7FB77}" type="datetime1">
              <a:rPr lang="zh-CN" altLang="en-US" smtClean="0"/>
              <a:pPr/>
              <a:t>2025/4/14</a:t>
            </a:fld>
            <a:endParaRPr lang="zh-CN" altLang="en-US" dirty="0"/>
          </a:p>
        </p:txBody>
      </p:sp>
      <p:sp>
        <p:nvSpPr>
          <p:cNvPr id="6" name="页脚占位符 5"/>
          <p:cNvSpPr>
            <a:spLocks noGrp="1"/>
          </p:cNvSpPr>
          <p:nvPr>
            <p:ph type="ftr" sz="quarter" idx="11"/>
          </p:nvPr>
        </p:nvSpPr>
        <p:spPr/>
        <p:txBody>
          <a:bodyPr rtlCol="0"/>
          <a:lstStyle/>
          <a:p>
            <a:pPr rtl="0"/>
            <a:endParaRPr lang="zh-CN" altLang="en-US" noProof="0" dirty="0"/>
          </a:p>
        </p:txBody>
      </p:sp>
      <p:sp>
        <p:nvSpPr>
          <p:cNvPr id="7" name="灯片编号占位符 6"/>
          <p:cNvSpPr>
            <a:spLocks noGrp="1"/>
          </p:cNvSpPr>
          <p:nvPr>
            <p:ph type="sldNum" sz="quarter" idx="12"/>
          </p:nvPr>
        </p:nvSpPr>
        <p:spPr/>
        <p:txBody>
          <a:bodyPr rtlCol="0"/>
          <a:lstStyle/>
          <a:p>
            <a:pPr rtl="0"/>
            <a:fld id="{2A013F82-EE5E-44EE-A61D-E31C6657F26F}" type="slidenum">
              <a:rPr lang="en-US" altLang="zh-CN" noProof="0" smtClean="0"/>
              <a:t>‹#›</a:t>
            </a:fld>
            <a:endParaRPr lang="en-US" altLang="zh-CN" noProof="0" dirty="0"/>
          </a:p>
        </p:txBody>
      </p:sp>
    </p:spTree>
    <p:extLst>
      <p:ext uri="{BB962C8B-B14F-4D97-AF65-F5344CB8AC3E}">
        <p14:creationId xmlns:p14="http://schemas.microsoft.com/office/powerpoint/2010/main" val="549801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p>
            <a:pPr rtl="0"/>
            <a:r>
              <a:rPr lang="zh-CN" altLang="en-US" noProof="0"/>
              <a:t>单击此处编辑母版标题样式</a:t>
            </a:r>
            <a:endParaRPr lang="zh-CN" altLang="en-US" noProof="0" dirty="0"/>
          </a:p>
        </p:txBody>
      </p:sp>
      <p:sp>
        <p:nvSpPr>
          <p:cNvPr id="3" name="竖排文字占位符 2"/>
          <p:cNvSpPr>
            <a:spLocks noGrp="1"/>
          </p:cNvSpPr>
          <p:nvPr>
            <p:ph type="body" orient="vert" idx="1"/>
          </p:nvPr>
        </p:nvSpPr>
        <p:spPr/>
        <p:txBody>
          <a:bodyPr vert="eaVert" rtlCol="0"/>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endParaRPr lang="zh-CN" altLang="en-US" noProof="0" dirty="0"/>
          </a:p>
        </p:txBody>
      </p:sp>
      <p:sp>
        <p:nvSpPr>
          <p:cNvPr id="4" name="日期占位符 3"/>
          <p:cNvSpPr>
            <a:spLocks noGrp="1"/>
          </p:cNvSpPr>
          <p:nvPr>
            <p:ph type="dt" sz="half" idx="10"/>
          </p:nvPr>
        </p:nvSpPr>
        <p:spPr/>
        <p:txBody>
          <a:bodyPr rtlCol="0"/>
          <a:lstStyle>
            <a:lvl1pPr>
              <a:defRPr/>
            </a:lvl1pPr>
          </a:lstStyle>
          <a:p>
            <a:fld id="{CCC847F5-93BF-420F-8B65-846E937E9C1A}" type="datetime1">
              <a:rPr lang="zh-CN" altLang="en-US" smtClean="0"/>
              <a:pPr/>
              <a:t>2025/4/14</a:t>
            </a:fld>
            <a:endParaRPr lang="zh-CN" altLang="en-US" dirty="0"/>
          </a:p>
        </p:txBody>
      </p:sp>
      <p:sp>
        <p:nvSpPr>
          <p:cNvPr id="5" name="页脚占位符 4"/>
          <p:cNvSpPr>
            <a:spLocks noGrp="1"/>
          </p:cNvSpPr>
          <p:nvPr>
            <p:ph type="ftr" sz="quarter" idx="11"/>
          </p:nvPr>
        </p:nvSpPr>
        <p:spPr/>
        <p:txBody>
          <a:bodyPr rtlCol="0"/>
          <a:lstStyle/>
          <a:p>
            <a:pPr rtl="0"/>
            <a:endParaRPr lang="zh-CN" altLang="en-US" noProof="0" dirty="0"/>
          </a:p>
        </p:txBody>
      </p:sp>
      <p:sp>
        <p:nvSpPr>
          <p:cNvPr id="6" name="灯片编号占位符 5"/>
          <p:cNvSpPr>
            <a:spLocks noGrp="1"/>
          </p:cNvSpPr>
          <p:nvPr>
            <p:ph type="sldNum" sz="quarter" idx="12"/>
          </p:nvPr>
        </p:nvSpPr>
        <p:spPr/>
        <p:txBody>
          <a:bodyPr rtlCol="0"/>
          <a:lstStyle/>
          <a:p>
            <a:pPr rtl="0"/>
            <a:fld id="{2A013F82-EE5E-44EE-A61D-E31C6657F26F}" type="slidenum">
              <a:rPr lang="en-US" altLang="zh-CN" noProof="0" smtClean="0"/>
              <a:t>‹#›</a:t>
            </a:fld>
            <a:endParaRPr lang="en-US" altLang="zh-CN" noProof="0" dirty="0"/>
          </a:p>
        </p:txBody>
      </p:sp>
    </p:spTree>
    <p:extLst>
      <p:ext uri="{BB962C8B-B14F-4D97-AF65-F5344CB8AC3E}">
        <p14:creationId xmlns:p14="http://schemas.microsoft.com/office/powerpoint/2010/main" val="169017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624255" y="315914"/>
            <a:ext cx="7774608" cy="592137"/>
          </a:xfrm>
        </p:spPr>
        <p:txBody>
          <a:bodyPr/>
          <a:lstStyle/>
          <a:p>
            <a:r>
              <a:rPr lang="zh-CN" altLang="en-US"/>
              <a:t>单击此处编辑母版标题样式</a:t>
            </a:r>
          </a:p>
        </p:txBody>
      </p:sp>
      <p:sp>
        <p:nvSpPr>
          <p:cNvPr id="3" name="表格占位符 2"/>
          <p:cNvSpPr>
            <a:spLocks noGrp="1"/>
          </p:cNvSpPr>
          <p:nvPr>
            <p:ph type="tbl" idx="1"/>
          </p:nvPr>
        </p:nvSpPr>
        <p:spPr>
          <a:xfrm>
            <a:off x="624255" y="1219673"/>
            <a:ext cx="10940317" cy="5000625"/>
          </a:xfrm>
        </p:spPr>
        <p:txBody>
          <a:bodyPr/>
          <a:lstStyle/>
          <a:p>
            <a:r>
              <a:rPr lang="zh-CN" altLang="en-US"/>
              <a:t>单击图标添加表格</a:t>
            </a:r>
          </a:p>
        </p:txBody>
      </p:sp>
      <p:sp>
        <p:nvSpPr>
          <p:cNvPr id="4" name="灯片编号占位符 3"/>
          <p:cNvSpPr>
            <a:spLocks noGrp="1"/>
          </p:cNvSpPr>
          <p:nvPr>
            <p:ph type="sldNum" sz="quarter" idx="10"/>
          </p:nvPr>
        </p:nvSpPr>
        <p:spPr>
          <a:xfrm>
            <a:off x="9645255" y="6288088"/>
            <a:ext cx="1919317" cy="196850"/>
          </a:xfrm>
        </p:spPr>
        <p:txBody>
          <a:bodyPr/>
          <a:lstStyle>
            <a:lvl1pPr>
              <a:defRPr/>
            </a:lvl1pPr>
          </a:lstStyle>
          <a:p>
            <a:r>
              <a:rPr lang="de-DE"/>
              <a:t>Page </a:t>
            </a:r>
            <a:r>
              <a:rPr lang="de-DE">
                <a:sym typeface="MS UI Gothic" pitchFamily="34" charset="-128"/>
              </a:rPr>
              <a:t></a:t>
            </a:r>
            <a:r>
              <a:rPr lang="de-DE"/>
              <a:t> </a:t>
            </a:r>
            <a:fld id="{E715D26E-08BF-4DE2-869C-895AF7546EB5}" type="slidenum">
              <a:rPr lang="en-US" altLang="zh-CN"/>
              <a:pPr/>
              <a:t>‹#›</a:t>
            </a:fld>
            <a:endParaRPr lang="en-US"/>
          </a:p>
        </p:txBody>
      </p:sp>
      <p:sp>
        <p:nvSpPr>
          <p:cNvPr id="6" name="矩形 5"/>
          <p:cNvSpPr/>
          <p:nvPr userDrawn="1"/>
        </p:nvSpPr>
        <p:spPr>
          <a:xfrm flipV="1">
            <a:off x="0" y="1144813"/>
            <a:ext cx="5256584" cy="748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20282432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x" preserve="1">
  <p:cSld>
    <p:spTree>
      <p:nvGrpSpPr>
        <p:cNvPr id="1" name=""/>
        <p:cNvGrpSpPr/>
        <p:nvPr/>
      </p:nvGrpSpPr>
      <p:grpSpPr>
        <a:xfrm>
          <a:off x="0" y="0"/>
          <a:ext cx="0" cy="0"/>
          <a:chOff x="0" y="0"/>
          <a:chExt cx="0" cy="0"/>
        </a:xfrm>
      </p:grpSpPr>
      <p:sp>
        <p:nvSpPr>
          <p:cNvPr id="2" name="Header 1"/>
          <p:cNvSpPr>
            <a:spLocks noGrp="1"/>
          </p:cNvSpPr>
          <p:nvPr>
            <p:ph type="title"/>
          </p:nvPr>
        </p:nvSpPr>
        <p:spPr/>
        <p:txBody>
          <a:bodyPr/>
          <a:lstStyle/>
          <a:p>
            <a:r>
              <a:rPr lang="en-US" dirty="0"/>
              <a:t>Title</a:t>
            </a:r>
          </a:p>
        </p:txBody>
      </p:sp>
      <p:sp>
        <p:nvSpPr>
          <p:cNvPr id="3" name="Text 2"/>
          <p:cNvSpPr>
            <a:spLocks noGrp="1"/>
          </p:cNvSpPr>
          <p:nvPr>
            <p:ph type="body" idx="1"/>
          </p:nvPr>
        </p:nvSpPr>
        <p:spPr/>
        <p:txBody>
          <a:bodyPr/>
          <a:lstStyle/>
          <a:p>
            <a:pPr lvl="0"/>
            <a:r>
              <a:rPr lang="en-US"/>
              <a:t>Text</a:t>
            </a:r>
          </a:p>
          <a:p>
            <a:pPr lvl="1"/>
            <a:r>
              <a:rPr lang="en-US"/>
              <a:t>Second level</a:t>
            </a:r>
          </a:p>
          <a:p>
            <a:pPr lvl="2"/>
            <a:r>
              <a:rPr lang="en-US"/>
              <a:t>Third level</a:t>
            </a:r>
          </a:p>
          <a:p>
            <a:pPr lvl="3"/>
            <a:r>
              <a:rPr lang="en-US"/>
              <a:t>Fourth level</a:t>
            </a:r>
          </a:p>
          <a:p>
            <a:pPr lvl="4"/>
            <a:r>
              <a:rPr lang="en-US"/>
              <a:t>Fifth level</a:t>
            </a:r>
          </a:p>
        </p:txBody>
      </p:sp>
      <p:sp>
        <p:nvSpPr>
          <p:cNvPr id="4" name="Date 3"/>
          <p:cNvSpPr>
            <a:spLocks noGrp="1"/>
          </p:cNvSpPr>
          <p:nvPr>
            <p:ph type="dt" sz="half" idx="10"/>
          </p:nvPr>
        </p:nvSpPr>
        <p:spPr/>
        <p:txBody>
          <a:bodyPr/>
          <a:lstStyle/>
          <a:p>
            <a:fld id="{C16525B2-4347-4F72-BAF7-76B19438D329}" type="datetimeFigureOut">
              <a:rPr lang="en-US" smtClean="0"/>
              <a:t>4/14/2025</a:t>
            </a:fld>
            <a:endParaRPr lang="en-US"/>
          </a:p>
        </p:txBody>
      </p:sp>
      <p:sp>
        <p:nvSpPr>
          <p:cNvPr id="5" name="Footer 4"/>
          <p:cNvSpPr>
            <a:spLocks noGrp="1"/>
          </p:cNvSpPr>
          <p:nvPr>
            <p:ph type="ftr" sz="quarter" idx="11"/>
          </p:nvPr>
        </p:nvSpPr>
        <p:spPr/>
        <p:txBody>
          <a:bodyPr/>
          <a:lstStyle/>
          <a:p>
            <a:endParaRPr lang="en-US"/>
          </a:p>
        </p:txBody>
      </p:sp>
      <p:sp>
        <p:nvSpPr>
          <p:cNvPr id="6" name="Slide number 5"/>
          <p:cNvSpPr>
            <a:spLocks noGrp="1"/>
          </p:cNvSpPr>
          <p:nvPr>
            <p:ph type="sldNum" sz="quarter" idx="12"/>
          </p:nvPr>
        </p:nvSpPr>
        <p:spPr/>
        <p:txBody>
          <a:bodyPr/>
          <a:lstStyle/>
          <a:p>
            <a:fld id="{80F073CC-40D5-4B23-8DF0-9BD0A0C12F2C}" type="slidenum">
              <a:rPr lang="en-US" smtClean="0"/>
              <a:t>‹#›</a:t>
            </a:fld>
            <a:endParaRPr lang="en-US"/>
          </a:p>
        </p:txBody>
      </p:sp>
      <p:sp>
        <p:nvSpPr>
          <p:cNvPr id="7" name="矩形 6"/>
          <p:cNvSpPr/>
          <p:nvPr userDrawn="1"/>
        </p:nvSpPr>
        <p:spPr>
          <a:xfrm flipV="1">
            <a:off x="117748" y="1511072"/>
            <a:ext cx="5904656"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78400244"/>
      </p:ext>
    </p:extLst>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065214" y="1828800"/>
            <a:ext cx="8229600" cy="2895600"/>
          </a:xfrm>
        </p:spPr>
        <p:txBody>
          <a:bodyPr rtlCol="0" anchor="b">
            <a:normAutofit/>
          </a:bodyPr>
          <a:lstStyle>
            <a:lvl1pPr algn="l" rtl="0">
              <a:lnSpc>
                <a:spcPct val="80000"/>
              </a:lnSpc>
              <a:defRPr sz="6600">
                <a:solidFill>
                  <a:schemeClr val="tx1"/>
                </a:solidFill>
              </a:defRPr>
            </a:lvl1pPr>
          </a:lstStyle>
          <a:p>
            <a:pPr rtl="0"/>
            <a:r>
              <a:rPr lang="zh-CN" altLang="en-US" noProof="0"/>
              <a:t>单击此处编辑母版标题样式</a:t>
            </a:r>
            <a:endParaRPr lang="zh-CN" altLang="en-US" noProof="0" dirty="0"/>
          </a:p>
        </p:txBody>
      </p:sp>
      <p:sp>
        <p:nvSpPr>
          <p:cNvPr id="3" name="副标题 2"/>
          <p:cNvSpPr>
            <a:spLocks noGrp="1"/>
          </p:cNvSpPr>
          <p:nvPr>
            <p:ph type="subTitle" idx="1"/>
          </p:nvPr>
        </p:nvSpPr>
        <p:spPr>
          <a:xfrm>
            <a:off x="1065213" y="4800600"/>
            <a:ext cx="8229600" cy="1219200"/>
          </a:xfrm>
        </p:spPr>
        <p:txBody>
          <a:bodyPr rtlCol="0">
            <a:normAutofit/>
          </a:bodyPr>
          <a:lstStyle>
            <a:lvl1pPr marL="0" indent="0" algn="l" rtl="0">
              <a:spcBef>
                <a:spcPts val="0"/>
              </a:spcBef>
              <a:buNone/>
              <a:defRPr sz="2000" cap="all" spc="200" baseline="0">
                <a:solidFill>
                  <a:schemeClr val="accent1"/>
                </a:solidFill>
              </a:defRPr>
            </a:lvl1pPr>
            <a:lvl2pPr marL="457200" indent="0" algn="ctr" rtl="0">
              <a:buNone/>
              <a:defRPr>
                <a:solidFill>
                  <a:schemeClr val="tx1">
                    <a:tint val="75000"/>
                  </a:schemeClr>
                </a:solidFill>
              </a:defRPr>
            </a:lvl2pPr>
            <a:lvl3pPr marL="914400" indent="0" algn="ctr" rtl="0">
              <a:buNone/>
              <a:defRPr>
                <a:solidFill>
                  <a:schemeClr val="tx1">
                    <a:tint val="75000"/>
                  </a:schemeClr>
                </a:solidFill>
              </a:defRPr>
            </a:lvl3pPr>
            <a:lvl4pPr marL="1371600" indent="0" algn="ctr" rtl="0">
              <a:buNone/>
              <a:defRPr>
                <a:solidFill>
                  <a:schemeClr val="tx1">
                    <a:tint val="75000"/>
                  </a:schemeClr>
                </a:solidFill>
              </a:defRPr>
            </a:lvl4pPr>
            <a:lvl5pPr marL="1828800" indent="0" algn="ctr" rtl="0">
              <a:buNone/>
              <a:defRPr>
                <a:solidFill>
                  <a:schemeClr val="tx1">
                    <a:tint val="75000"/>
                  </a:schemeClr>
                </a:solidFill>
              </a:defRPr>
            </a:lvl5pPr>
            <a:lvl6pPr marL="2286000" indent="0" algn="ctr" rtl="0">
              <a:buNone/>
              <a:defRPr>
                <a:solidFill>
                  <a:schemeClr val="tx1">
                    <a:tint val="75000"/>
                  </a:schemeClr>
                </a:solidFill>
              </a:defRPr>
            </a:lvl6pPr>
            <a:lvl7pPr marL="2743200" indent="0" algn="ctr" rtl="0">
              <a:buNone/>
              <a:defRPr>
                <a:solidFill>
                  <a:schemeClr val="tx1">
                    <a:tint val="75000"/>
                  </a:schemeClr>
                </a:solidFill>
              </a:defRPr>
            </a:lvl7pPr>
            <a:lvl8pPr marL="3200400" indent="0" algn="ctr" rtl="0">
              <a:buNone/>
              <a:defRPr>
                <a:solidFill>
                  <a:schemeClr val="tx1">
                    <a:tint val="75000"/>
                  </a:schemeClr>
                </a:solidFill>
              </a:defRPr>
            </a:lvl8pPr>
            <a:lvl9pPr marL="3657600" indent="0" algn="ctr" rtl="0">
              <a:buNone/>
              <a:defRPr>
                <a:solidFill>
                  <a:schemeClr val="tx1">
                    <a:tint val="75000"/>
                  </a:schemeClr>
                </a:solidFill>
              </a:defRPr>
            </a:lvl9pPr>
          </a:lstStyle>
          <a:p>
            <a:pPr rtl="0"/>
            <a:r>
              <a:rPr lang="zh-CN" altLang="en-US" noProof="0"/>
              <a:t>单击以编辑母版副标题样式</a:t>
            </a:r>
            <a:endParaRPr lang="zh-CN" altLang="en-US" noProof="0" dirty="0"/>
          </a:p>
        </p:txBody>
      </p:sp>
    </p:spTree>
    <p:extLst>
      <p:ext uri="{BB962C8B-B14F-4D97-AF65-F5344CB8AC3E}">
        <p14:creationId xmlns:p14="http://schemas.microsoft.com/office/powerpoint/2010/main" val="1019422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lvl1pPr>
              <a:defRPr>
                <a:latin typeface="微软雅黑" panose="020B0503020204020204" pitchFamily="34" charset="-122"/>
                <a:ea typeface="微软雅黑" panose="020B0503020204020204" pitchFamily="34" charset="-122"/>
              </a:defRPr>
            </a:lvl1pPr>
          </a:lstStyle>
          <a:p>
            <a:pPr rtl="0"/>
            <a:r>
              <a:rPr lang="zh-CN" altLang="en-US" noProof="0"/>
              <a:t>单击此处编辑母版标题样式</a:t>
            </a:r>
            <a:endParaRPr lang="zh-CN" altLang="en-US" noProof="0" dirty="0"/>
          </a:p>
        </p:txBody>
      </p:sp>
      <p:sp>
        <p:nvSpPr>
          <p:cNvPr id="3" name="内容占位符 2"/>
          <p:cNvSpPr>
            <a:spLocks noGrp="1"/>
          </p:cNvSpPr>
          <p:nvPr>
            <p:ph idx="1"/>
          </p:nvPr>
        </p:nvSpPr>
        <p:spPr/>
        <p:txBody>
          <a:bodyPr rtlCol="0"/>
          <a:lstStyle>
            <a:lvl1pPr>
              <a:defRPr>
                <a:latin typeface="微软雅黑" panose="020B0503020204020204" pitchFamily="34" charset="-122"/>
                <a:ea typeface="微软雅黑" panose="020B0503020204020204" pitchFamily="34" charset="-122"/>
              </a:defRPr>
            </a:lvl1pPr>
            <a:lvl2pPr>
              <a:defRPr>
                <a:latin typeface="微软雅黑" panose="020B0503020204020204" pitchFamily="34" charset="-122"/>
                <a:ea typeface="微软雅黑" panose="020B0503020204020204" pitchFamily="34" charset="-122"/>
              </a:defRPr>
            </a:lvl2pPr>
            <a:lvl3pPr>
              <a:defRPr>
                <a:latin typeface="微软雅黑" panose="020B0503020204020204" pitchFamily="34" charset="-122"/>
                <a:ea typeface="微软雅黑" panose="020B0503020204020204" pitchFamily="34" charset="-122"/>
              </a:defRPr>
            </a:lvl3pPr>
            <a:lvl4pPr>
              <a:defRPr>
                <a:latin typeface="微软雅黑" panose="020B0503020204020204" pitchFamily="34" charset="-122"/>
                <a:ea typeface="微软雅黑" panose="020B0503020204020204" pitchFamily="34" charset="-122"/>
              </a:defRPr>
            </a:lvl4pPr>
            <a:lvl5pPr algn="l" rtl="0">
              <a:defRPr>
                <a:latin typeface="微软雅黑" panose="020B0503020204020204" pitchFamily="34" charset="-122"/>
                <a:ea typeface="微软雅黑" panose="020B0503020204020204" pitchFamily="34" charset="-122"/>
              </a:defRPr>
            </a:lvl5pPr>
            <a:lvl6pPr algn="l" rtl="0">
              <a:defRPr/>
            </a:lvl6pPr>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endParaRPr lang="zh-CN" altLang="en-US" noProof="0" dirty="0"/>
          </a:p>
        </p:txBody>
      </p:sp>
      <p:sp>
        <p:nvSpPr>
          <p:cNvPr id="4" name="日期占位符 3"/>
          <p:cNvSpPr>
            <a:spLocks noGrp="1"/>
          </p:cNvSpPr>
          <p:nvPr>
            <p:ph type="dt" sz="half" idx="10"/>
          </p:nvPr>
        </p:nvSpPr>
        <p:spPr/>
        <p:txBody>
          <a:bodyPr rtlCol="0"/>
          <a:lstStyle>
            <a:lvl1pPr>
              <a:defRPr>
                <a:latin typeface="微软雅黑" panose="020B0503020204020204" pitchFamily="34" charset="-122"/>
                <a:ea typeface="微软雅黑" panose="020B0503020204020204" pitchFamily="34" charset="-122"/>
              </a:defRPr>
            </a:lvl1pPr>
          </a:lstStyle>
          <a:p>
            <a:fld id="{0590CACB-45F2-4467-AFEF-2FAF076B81D1}" type="datetime1">
              <a:rPr lang="zh-CN" altLang="en-US" smtClean="0"/>
              <a:pPr/>
              <a:t>2025/4/14</a:t>
            </a:fld>
            <a:endParaRPr lang="zh-CN" altLang="en-US" dirty="0"/>
          </a:p>
        </p:txBody>
      </p:sp>
      <p:sp>
        <p:nvSpPr>
          <p:cNvPr id="5" name="页脚占位符 4"/>
          <p:cNvSpPr>
            <a:spLocks noGrp="1"/>
          </p:cNvSpPr>
          <p:nvPr>
            <p:ph type="ftr" sz="quarter" idx="11"/>
          </p:nvPr>
        </p:nvSpPr>
        <p:spPr/>
        <p:txBody>
          <a:bodyPr rtlCol="0"/>
          <a:lstStyle>
            <a:lvl1pPr>
              <a:defRPr>
                <a:latin typeface="微软雅黑" panose="020B0503020204020204" pitchFamily="34" charset="-122"/>
                <a:ea typeface="微软雅黑" panose="020B0503020204020204" pitchFamily="34" charset="-122"/>
              </a:defRPr>
            </a:lvl1pPr>
          </a:lstStyle>
          <a:p>
            <a:endParaRPr lang="zh-CN" altLang="en-US" noProof="0" dirty="0"/>
          </a:p>
        </p:txBody>
      </p:sp>
      <p:sp>
        <p:nvSpPr>
          <p:cNvPr id="6" name="灯片编号占位符 5"/>
          <p:cNvSpPr>
            <a:spLocks noGrp="1"/>
          </p:cNvSpPr>
          <p:nvPr>
            <p:ph type="sldNum" sz="quarter" idx="12"/>
          </p:nvPr>
        </p:nvSpPr>
        <p:spPr/>
        <p:txBody>
          <a:bodyPr rtlCol="0"/>
          <a:lstStyle>
            <a:lvl1pPr>
              <a:defRPr>
                <a:latin typeface="微软雅黑" panose="020B0503020204020204" pitchFamily="34" charset="-122"/>
                <a:ea typeface="微软雅黑" panose="020B0503020204020204" pitchFamily="34" charset="-122"/>
              </a:defRPr>
            </a:lvl1pPr>
          </a:lstStyle>
          <a:p>
            <a:fld id="{2A013F82-EE5E-44EE-A61D-E31C6657F26F}" type="slidenum">
              <a:rPr lang="en-US" altLang="zh-CN" noProof="0" smtClean="0"/>
              <a:pPr/>
              <a:t>‹#›</a:t>
            </a:fld>
            <a:endParaRPr lang="zh-CN" altLang="en-US" noProof="0" dirty="0"/>
          </a:p>
        </p:txBody>
      </p:sp>
    </p:spTree>
    <p:extLst>
      <p:ext uri="{BB962C8B-B14F-4D97-AF65-F5344CB8AC3E}">
        <p14:creationId xmlns:p14="http://schemas.microsoft.com/office/powerpoint/2010/main" val="243268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1059614" y="2514600"/>
            <a:ext cx="8692399" cy="2819400"/>
          </a:xfrm>
        </p:spPr>
        <p:txBody>
          <a:bodyPr rtlCol="0" anchor="b">
            <a:normAutofit/>
          </a:bodyPr>
          <a:lstStyle>
            <a:lvl1pPr algn="l" rtl="0">
              <a:lnSpc>
                <a:spcPct val="80000"/>
              </a:lnSpc>
              <a:defRPr sz="4800" b="0" cap="none" baseline="0"/>
            </a:lvl1pPr>
          </a:lstStyle>
          <a:p>
            <a:pPr rtl="0"/>
            <a:r>
              <a:rPr lang="zh-CN" altLang="en-US" noProof="0"/>
              <a:t>单击此处编辑母版标题样式</a:t>
            </a:r>
            <a:endParaRPr lang="zh-CN" altLang="en-US" noProof="0" dirty="0"/>
          </a:p>
        </p:txBody>
      </p:sp>
      <p:sp>
        <p:nvSpPr>
          <p:cNvPr id="3" name="文本占位符 2"/>
          <p:cNvSpPr>
            <a:spLocks noGrp="1"/>
          </p:cNvSpPr>
          <p:nvPr>
            <p:ph type="body" idx="1"/>
          </p:nvPr>
        </p:nvSpPr>
        <p:spPr>
          <a:xfrm>
            <a:off x="1065213" y="5410200"/>
            <a:ext cx="8687333" cy="609601"/>
          </a:xfrm>
        </p:spPr>
        <p:txBody>
          <a:bodyPr rtlCol="0" anchor="t">
            <a:normAutofit/>
          </a:bodyPr>
          <a:lstStyle>
            <a:lvl1pPr marL="0" indent="0" algn="l" rtl="0">
              <a:spcBef>
                <a:spcPts val="0"/>
              </a:spcBef>
              <a:buNone/>
              <a:defRPr sz="2000" cap="all" spc="200" baseline="0">
                <a:solidFill>
                  <a:schemeClr val="accent1"/>
                </a:solidFill>
              </a:defRPr>
            </a:lvl1pPr>
            <a:lvl2pPr marL="457200" indent="0" algn="l" rtl="0">
              <a:buNone/>
              <a:defRPr sz="1800">
                <a:solidFill>
                  <a:schemeClr val="tx1">
                    <a:tint val="75000"/>
                  </a:schemeClr>
                </a:solidFill>
              </a:defRPr>
            </a:lvl2pPr>
            <a:lvl3pPr marL="914400" indent="0" algn="l" rtl="0">
              <a:buNone/>
              <a:defRPr sz="1600">
                <a:solidFill>
                  <a:schemeClr val="tx1">
                    <a:tint val="75000"/>
                  </a:schemeClr>
                </a:solidFill>
              </a:defRPr>
            </a:lvl3pPr>
            <a:lvl4pPr marL="1371600" indent="0" algn="l" rtl="0">
              <a:buNone/>
              <a:defRPr sz="1400">
                <a:solidFill>
                  <a:schemeClr val="tx1">
                    <a:tint val="75000"/>
                  </a:schemeClr>
                </a:solidFill>
              </a:defRPr>
            </a:lvl4pPr>
            <a:lvl5pPr marL="1828800" indent="0" algn="l" rtl="0">
              <a:buNone/>
              <a:defRPr sz="1400">
                <a:solidFill>
                  <a:schemeClr val="tx1">
                    <a:tint val="75000"/>
                  </a:schemeClr>
                </a:solidFill>
              </a:defRPr>
            </a:lvl5pPr>
            <a:lvl6pPr marL="2286000" indent="0" algn="l" rtl="0">
              <a:buNone/>
              <a:defRPr sz="1400">
                <a:solidFill>
                  <a:schemeClr val="tx1">
                    <a:tint val="75000"/>
                  </a:schemeClr>
                </a:solidFill>
              </a:defRPr>
            </a:lvl6pPr>
            <a:lvl7pPr marL="2743200" indent="0" algn="l" rtl="0">
              <a:buNone/>
              <a:defRPr sz="1400">
                <a:solidFill>
                  <a:schemeClr val="tx1">
                    <a:tint val="75000"/>
                  </a:schemeClr>
                </a:solidFill>
              </a:defRPr>
            </a:lvl7pPr>
            <a:lvl8pPr marL="3200400" indent="0" algn="l" rtl="0">
              <a:buNone/>
              <a:defRPr sz="1400">
                <a:solidFill>
                  <a:schemeClr val="tx1">
                    <a:tint val="75000"/>
                  </a:schemeClr>
                </a:solidFill>
              </a:defRPr>
            </a:lvl8pPr>
            <a:lvl9pPr marL="3657600" indent="0" algn="l" rtl="0">
              <a:buNone/>
              <a:defRPr sz="1400">
                <a:solidFill>
                  <a:schemeClr val="tx1">
                    <a:tint val="75000"/>
                  </a:schemeClr>
                </a:solidFill>
              </a:defRPr>
            </a:lvl9pPr>
          </a:lstStyle>
          <a:p>
            <a:pPr lvl="0" rtl="0"/>
            <a:r>
              <a:rPr lang="zh-CN" altLang="en-US" noProof="0"/>
              <a:t>编辑母版文本样式</a:t>
            </a:r>
          </a:p>
        </p:txBody>
      </p:sp>
      <p:sp>
        <p:nvSpPr>
          <p:cNvPr id="4" name="日期占位符 3"/>
          <p:cNvSpPr>
            <a:spLocks noGrp="1"/>
          </p:cNvSpPr>
          <p:nvPr>
            <p:ph type="dt" sz="half" idx="10"/>
          </p:nvPr>
        </p:nvSpPr>
        <p:spPr/>
        <p:txBody>
          <a:bodyPr rtlCol="0"/>
          <a:lstStyle>
            <a:lvl1pPr>
              <a:defRPr/>
            </a:lvl1pPr>
          </a:lstStyle>
          <a:p>
            <a:fld id="{2B5F8077-0E3A-4E2F-B75E-22C62A81D703}" type="datetime1">
              <a:rPr lang="zh-CN" altLang="en-US" smtClean="0"/>
              <a:pPr/>
              <a:t>2025/4/14</a:t>
            </a:fld>
            <a:endParaRPr lang="zh-CN" altLang="en-US" dirty="0"/>
          </a:p>
        </p:txBody>
      </p:sp>
      <p:sp>
        <p:nvSpPr>
          <p:cNvPr id="5" name="页脚占位符 4"/>
          <p:cNvSpPr>
            <a:spLocks noGrp="1"/>
          </p:cNvSpPr>
          <p:nvPr>
            <p:ph type="ftr" sz="quarter" idx="11"/>
          </p:nvPr>
        </p:nvSpPr>
        <p:spPr/>
        <p:txBody>
          <a:bodyPr rtlCol="0"/>
          <a:lstStyle/>
          <a:p>
            <a:pPr rtl="0"/>
            <a:endParaRPr lang="zh-CN" altLang="en-US" noProof="0" dirty="0"/>
          </a:p>
        </p:txBody>
      </p:sp>
      <p:sp>
        <p:nvSpPr>
          <p:cNvPr id="6" name="灯片编号占位符 5"/>
          <p:cNvSpPr>
            <a:spLocks noGrp="1"/>
          </p:cNvSpPr>
          <p:nvPr>
            <p:ph type="sldNum" sz="quarter" idx="12"/>
          </p:nvPr>
        </p:nvSpPr>
        <p:spPr/>
        <p:txBody>
          <a:bodyPr rtlCol="0"/>
          <a:lstStyle/>
          <a:p>
            <a:pPr rtl="0"/>
            <a:fld id="{2A013F82-EE5E-44EE-A61D-E31C6657F26F}" type="slidenum">
              <a:rPr lang="en-US" altLang="zh-CN" noProof="0" smtClean="0"/>
              <a:t>‹#›</a:t>
            </a:fld>
            <a:endParaRPr lang="en-US" altLang="zh-CN" noProof="0" dirty="0"/>
          </a:p>
        </p:txBody>
      </p:sp>
    </p:spTree>
    <p:extLst>
      <p:ext uri="{BB962C8B-B14F-4D97-AF65-F5344CB8AC3E}">
        <p14:creationId xmlns:p14="http://schemas.microsoft.com/office/powerpoint/2010/main" val="3874645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p>
            <a:pPr rtl="0"/>
            <a:r>
              <a:rPr lang="zh-CN" altLang="en-US"/>
              <a:t>单击此处编辑母版标题样式</a:t>
            </a:r>
            <a:endParaRPr dirty="0"/>
          </a:p>
        </p:txBody>
      </p:sp>
      <p:sp>
        <p:nvSpPr>
          <p:cNvPr id="3" name="日期占位符 2"/>
          <p:cNvSpPr>
            <a:spLocks noGrp="1"/>
          </p:cNvSpPr>
          <p:nvPr>
            <p:ph type="dt" sz="half" idx="10"/>
          </p:nvPr>
        </p:nvSpPr>
        <p:spPr/>
        <p:txBody>
          <a:bodyPr rtlCol="0"/>
          <a:lstStyle>
            <a:lvl1pPr>
              <a:defRPr/>
            </a:lvl1pPr>
          </a:lstStyle>
          <a:p>
            <a:fld id="{A4BB1F61-C412-4D7C-8881-587417A7B600}" type="datetime1">
              <a:rPr lang="zh-CN" altLang="en-US" smtClean="0"/>
              <a:pPr/>
              <a:t>2025/4/14</a:t>
            </a:fld>
            <a:endParaRPr lang="zh-CN" altLang="en-US" dirty="0"/>
          </a:p>
        </p:txBody>
      </p:sp>
      <p:sp>
        <p:nvSpPr>
          <p:cNvPr id="4" name="页脚占位符 3"/>
          <p:cNvSpPr>
            <a:spLocks noGrp="1"/>
          </p:cNvSpPr>
          <p:nvPr>
            <p:ph type="ftr" sz="quarter" idx="11"/>
          </p:nvPr>
        </p:nvSpPr>
        <p:spPr/>
        <p:txBody>
          <a:bodyPr rtlCol="0"/>
          <a:lstStyle/>
          <a:p>
            <a:pPr rtl="0"/>
            <a:endParaRPr/>
          </a:p>
        </p:txBody>
      </p:sp>
      <p:sp>
        <p:nvSpPr>
          <p:cNvPr id="5" name="灯片编号占位符 4"/>
          <p:cNvSpPr>
            <a:spLocks noGrp="1"/>
          </p:cNvSpPr>
          <p:nvPr>
            <p:ph type="sldNum" sz="quarter" idx="12"/>
          </p:nvPr>
        </p:nvSpPr>
        <p:spPr/>
        <p:txBody>
          <a:bodyPr rtlCol="0"/>
          <a:lstStyle/>
          <a:p>
            <a:pPr rtl="0"/>
            <a:fld id="{2A013F82-EE5E-44EE-A61D-E31C6657F26F}" type="slidenum">
              <a:rPr/>
              <a:t>‹#›</a:t>
            </a:fld>
            <a:endParaRPr/>
          </a:p>
        </p:txBody>
      </p:sp>
    </p:spTree>
    <p:extLst>
      <p:ext uri="{BB962C8B-B14F-4D97-AF65-F5344CB8AC3E}">
        <p14:creationId xmlns:p14="http://schemas.microsoft.com/office/powerpoint/2010/main" val="1626631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lvl1pPr>
              <a:defRPr>
                <a:latin typeface="微软雅黑" panose="020B0503020204020204" pitchFamily="34" charset="-122"/>
                <a:ea typeface="微软雅黑" panose="020B0503020204020204" pitchFamily="34" charset="-122"/>
              </a:defRPr>
            </a:lvl1pPr>
          </a:lstStyle>
          <a:p>
            <a:pPr rtl="0"/>
            <a:r>
              <a:rPr lang="zh-CN" altLang="en-US" noProof="0"/>
              <a:t>单击此处编辑母版标题样式</a:t>
            </a:r>
            <a:endParaRPr lang="zh-CN" altLang="en-US" noProof="0" dirty="0"/>
          </a:p>
        </p:txBody>
      </p:sp>
      <p:sp>
        <p:nvSpPr>
          <p:cNvPr id="3" name="内容占位符 2"/>
          <p:cNvSpPr>
            <a:spLocks noGrp="1"/>
          </p:cNvSpPr>
          <p:nvPr>
            <p:ph sz="half" idx="1"/>
          </p:nvPr>
        </p:nvSpPr>
        <p:spPr>
          <a:xfrm>
            <a:off x="1504781" y="1905001"/>
            <a:ext cx="4419599" cy="4114800"/>
          </a:xfrm>
        </p:spPr>
        <p:txBody>
          <a:bodyPr rtlCol="0">
            <a:normAutofit/>
          </a:bodyPr>
          <a:lstStyle>
            <a:lvl1pPr algn="l" rtl="0">
              <a:defRPr sz="2400">
                <a:latin typeface="微软雅黑" panose="020B0503020204020204" pitchFamily="34" charset="-122"/>
                <a:ea typeface="微软雅黑" panose="020B0503020204020204" pitchFamily="34" charset="-122"/>
              </a:defRPr>
            </a:lvl1pPr>
            <a:lvl2pPr algn="l" rtl="0">
              <a:defRPr sz="2000">
                <a:latin typeface="微软雅黑" panose="020B0503020204020204" pitchFamily="34" charset="-122"/>
                <a:ea typeface="微软雅黑" panose="020B0503020204020204" pitchFamily="34" charset="-122"/>
              </a:defRPr>
            </a:lvl2pPr>
            <a:lvl3pPr algn="l" rtl="0">
              <a:defRPr sz="1800">
                <a:latin typeface="微软雅黑" panose="020B0503020204020204" pitchFamily="34" charset="-122"/>
                <a:ea typeface="微软雅黑" panose="020B0503020204020204" pitchFamily="34" charset="-122"/>
              </a:defRPr>
            </a:lvl3pPr>
            <a:lvl4pPr algn="l" rtl="0">
              <a:defRPr sz="1600">
                <a:latin typeface="微软雅黑" panose="020B0503020204020204" pitchFamily="34" charset="-122"/>
                <a:ea typeface="微软雅黑" panose="020B0503020204020204" pitchFamily="34" charset="-122"/>
              </a:defRPr>
            </a:lvl4pPr>
            <a:lvl5pPr algn="l" rtl="0">
              <a:defRPr sz="1600">
                <a:latin typeface="微软雅黑" panose="020B0503020204020204" pitchFamily="34" charset="-122"/>
                <a:ea typeface="微软雅黑" panose="020B0503020204020204" pitchFamily="34" charset="-122"/>
              </a:defRPr>
            </a:lvl5pPr>
            <a:lvl6pPr algn="l" rtl="0">
              <a:defRPr sz="1600"/>
            </a:lvl6pPr>
            <a:lvl7pPr algn="l" rtl="0">
              <a:defRPr sz="1600"/>
            </a:lvl7pPr>
            <a:lvl8pPr algn="l" rtl="0">
              <a:defRPr sz="1600"/>
            </a:lvl8pPr>
            <a:lvl9pPr algn="l" rtl="0">
              <a:defRPr sz="1600"/>
            </a:lvl9pPr>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endParaRPr lang="zh-CN" altLang="en-US" noProof="0" dirty="0"/>
          </a:p>
        </p:txBody>
      </p:sp>
      <p:sp>
        <p:nvSpPr>
          <p:cNvPr id="4" name="内容占位符 3"/>
          <p:cNvSpPr>
            <a:spLocks noGrp="1"/>
          </p:cNvSpPr>
          <p:nvPr>
            <p:ph sz="half" idx="2"/>
          </p:nvPr>
        </p:nvSpPr>
        <p:spPr>
          <a:xfrm>
            <a:off x="6229183" y="1905001"/>
            <a:ext cx="4419600" cy="4114800"/>
          </a:xfrm>
        </p:spPr>
        <p:txBody>
          <a:bodyPr rtlCol="0">
            <a:normAutofit/>
          </a:bodyPr>
          <a:lstStyle>
            <a:lvl1pPr algn="l" rtl="0">
              <a:defRPr sz="2400">
                <a:latin typeface="微软雅黑" panose="020B0503020204020204" pitchFamily="34" charset="-122"/>
                <a:ea typeface="微软雅黑" panose="020B0503020204020204" pitchFamily="34" charset="-122"/>
              </a:defRPr>
            </a:lvl1pPr>
            <a:lvl2pPr algn="l" rtl="0">
              <a:defRPr sz="2000">
                <a:latin typeface="微软雅黑" panose="020B0503020204020204" pitchFamily="34" charset="-122"/>
                <a:ea typeface="微软雅黑" panose="020B0503020204020204" pitchFamily="34" charset="-122"/>
              </a:defRPr>
            </a:lvl2pPr>
            <a:lvl3pPr algn="l" rtl="0">
              <a:defRPr sz="1800">
                <a:latin typeface="微软雅黑" panose="020B0503020204020204" pitchFamily="34" charset="-122"/>
                <a:ea typeface="微软雅黑" panose="020B0503020204020204" pitchFamily="34" charset="-122"/>
              </a:defRPr>
            </a:lvl3pPr>
            <a:lvl4pPr algn="l" rtl="0">
              <a:defRPr sz="1600">
                <a:latin typeface="微软雅黑" panose="020B0503020204020204" pitchFamily="34" charset="-122"/>
                <a:ea typeface="微软雅黑" panose="020B0503020204020204" pitchFamily="34" charset="-122"/>
              </a:defRPr>
            </a:lvl4pPr>
            <a:lvl5pPr algn="l" rtl="0">
              <a:defRPr sz="1600">
                <a:latin typeface="微软雅黑" panose="020B0503020204020204" pitchFamily="34" charset="-122"/>
                <a:ea typeface="微软雅黑" panose="020B0503020204020204" pitchFamily="34" charset="-122"/>
              </a:defRPr>
            </a:lvl5pPr>
            <a:lvl6pPr algn="l" rtl="0">
              <a:defRPr sz="1600"/>
            </a:lvl6pPr>
            <a:lvl7pPr algn="l" rtl="0">
              <a:defRPr sz="1600"/>
            </a:lvl7pPr>
            <a:lvl8pPr algn="l" rtl="0">
              <a:defRPr sz="1600"/>
            </a:lvl8pPr>
            <a:lvl9pPr algn="l" rtl="0">
              <a:defRPr sz="1600"/>
            </a:lvl9pPr>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endParaRPr lang="zh-CN" altLang="en-US" noProof="0" dirty="0"/>
          </a:p>
        </p:txBody>
      </p:sp>
      <p:sp>
        <p:nvSpPr>
          <p:cNvPr id="5" name="日期占位符 4"/>
          <p:cNvSpPr>
            <a:spLocks noGrp="1"/>
          </p:cNvSpPr>
          <p:nvPr>
            <p:ph type="dt" sz="half" idx="10"/>
          </p:nvPr>
        </p:nvSpPr>
        <p:spPr/>
        <p:txBody>
          <a:bodyPr rtlCol="0"/>
          <a:lstStyle>
            <a:lvl1pPr>
              <a:defRPr>
                <a:latin typeface="微软雅黑" panose="020B0503020204020204" pitchFamily="34" charset="-122"/>
                <a:ea typeface="微软雅黑" panose="020B0503020204020204" pitchFamily="34" charset="-122"/>
              </a:defRPr>
            </a:lvl1pPr>
          </a:lstStyle>
          <a:p>
            <a:fld id="{17CC0278-CB38-4147-A3E5-29E0B37DAE13}" type="datetime1">
              <a:rPr lang="zh-CN" altLang="en-US" smtClean="0"/>
              <a:pPr/>
              <a:t>2025/4/14</a:t>
            </a:fld>
            <a:endParaRPr lang="zh-CN" altLang="en-US" dirty="0"/>
          </a:p>
        </p:txBody>
      </p:sp>
      <p:sp>
        <p:nvSpPr>
          <p:cNvPr id="6" name="页脚占位符 5"/>
          <p:cNvSpPr>
            <a:spLocks noGrp="1"/>
          </p:cNvSpPr>
          <p:nvPr>
            <p:ph type="ftr" sz="quarter" idx="11"/>
          </p:nvPr>
        </p:nvSpPr>
        <p:spPr/>
        <p:txBody>
          <a:bodyPr rtlCol="0"/>
          <a:lstStyle>
            <a:lvl1pPr>
              <a:defRPr>
                <a:latin typeface="微软雅黑" panose="020B0503020204020204" pitchFamily="34" charset="-122"/>
                <a:ea typeface="微软雅黑" panose="020B0503020204020204" pitchFamily="34" charset="-122"/>
              </a:defRPr>
            </a:lvl1pPr>
          </a:lstStyle>
          <a:p>
            <a:endParaRPr lang="zh-CN" altLang="en-US" noProof="0" dirty="0"/>
          </a:p>
        </p:txBody>
      </p:sp>
      <p:sp>
        <p:nvSpPr>
          <p:cNvPr id="7" name="灯片编号占位符 6"/>
          <p:cNvSpPr>
            <a:spLocks noGrp="1"/>
          </p:cNvSpPr>
          <p:nvPr>
            <p:ph type="sldNum" sz="quarter" idx="12"/>
          </p:nvPr>
        </p:nvSpPr>
        <p:spPr/>
        <p:txBody>
          <a:bodyPr rtlCol="0"/>
          <a:lstStyle>
            <a:lvl1pPr>
              <a:defRPr>
                <a:latin typeface="微软雅黑" panose="020B0503020204020204" pitchFamily="34" charset="-122"/>
                <a:ea typeface="微软雅黑" panose="020B0503020204020204" pitchFamily="34" charset="-122"/>
              </a:defRPr>
            </a:lvl1pPr>
          </a:lstStyle>
          <a:p>
            <a:fld id="{2A013F82-EE5E-44EE-A61D-E31C6657F26F}" type="slidenum">
              <a:rPr lang="en-US" altLang="zh-CN" noProof="0" smtClean="0"/>
              <a:pPr/>
              <a:t>‹#›</a:t>
            </a:fld>
            <a:endParaRPr lang="zh-CN" altLang="en-US" noProof="0" dirty="0"/>
          </a:p>
        </p:txBody>
      </p:sp>
    </p:spTree>
    <p:extLst>
      <p:ext uri="{BB962C8B-B14F-4D97-AF65-F5344CB8AC3E}">
        <p14:creationId xmlns:p14="http://schemas.microsoft.com/office/powerpoint/2010/main" val="2958216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lvl1pPr algn="l" rtl="0">
              <a:defRPr/>
            </a:lvl1pPr>
          </a:lstStyle>
          <a:p>
            <a:pPr rtl="0"/>
            <a:r>
              <a:rPr lang="zh-CN" altLang="en-US" noProof="0"/>
              <a:t>单击此处编辑母版标题样式</a:t>
            </a:r>
            <a:endParaRPr lang="zh-CN" altLang="en-US" noProof="0" dirty="0"/>
          </a:p>
        </p:txBody>
      </p:sp>
      <p:sp>
        <p:nvSpPr>
          <p:cNvPr id="3" name="文本占位符 2"/>
          <p:cNvSpPr>
            <a:spLocks noGrp="1"/>
          </p:cNvSpPr>
          <p:nvPr>
            <p:ph type="body" idx="1"/>
          </p:nvPr>
        </p:nvSpPr>
        <p:spPr>
          <a:xfrm>
            <a:off x="1522411" y="1905000"/>
            <a:ext cx="4416552" cy="762000"/>
          </a:xfrm>
        </p:spPr>
        <p:txBody>
          <a:bodyPr rtlCol="0" anchor="ctr">
            <a:noAutofit/>
          </a:bodyPr>
          <a:lstStyle>
            <a:lvl1pPr marL="0" indent="0" algn="l" rtl="0">
              <a:spcBef>
                <a:spcPts val="0"/>
              </a:spcBef>
              <a:buNone/>
              <a:defRPr sz="2000" b="0" cap="all" spc="200" baseline="0">
                <a:solidFill>
                  <a:schemeClr val="accent1"/>
                </a:solidFill>
              </a:defRPr>
            </a:lvl1pPr>
            <a:lvl2pPr marL="457200" indent="0" algn="l" rtl="0">
              <a:buNone/>
              <a:defRPr sz="2000" b="1"/>
            </a:lvl2pPr>
            <a:lvl3pPr marL="914400" indent="0" algn="l" rtl="0">
              <a:buNone/>
              <a:defRPr sz="1800" b="1"/>
            </a:lvl3pPr>
            <a:lvl4pPr marL="1371600" indent="0" algn="l" rtl="0">
              <a:buNone/>
              <a:defRPr sz="1600" b="1"/>
            </a:lvl4pPr>
            <a:lvl5pPr marL="1828800" indent="0" algn="l" rtl="0">
              <a:buNone/>
              <a:defRPr sz="1600" b="1"/>
            </a:lvl5pPr>
            <a:lvl6pPr marL="2286000" indent="0" algn="l" rtl="0">
              <a:buNone/>
              <a:defRPr sz="1600" b="1"/>
            </a:lvl6pPr>
            <a:lvl7pPr marL="2743200" indent="0" algn="l" rtl="0">
              <a:buNone/>
              <a:defRPr sz="1600" b="1"/>
            </a:lvl7pPr>
            <a:lvl8pPr marL="3200400" indent="0" algn="l" rtl="0">
              <a:buNone/>
              <a:defRPr sz="1600" b="1"/>
            </a:lvl8pPr>
            <a:lvl9pPr marL="3657600" indent="0" algn="l" rtl="0">
              <a:buNone/>
              <a:defRPr sz="1600" b="1"/>
            </a:lvl9pPr>
          </a:lstStyle>
          <a:p>
            <a:pPr lvl="0" rtl="0"/>
            <a:r>
              <a:rPr lang="zh-CN" altLang="en-US" noProof="0"/>
              <a:t>编辑母版文本样式</a:t>
            </a:r>
          </a:p>
        </p:txBody>
      </p:sp>
      <p:sp>
        <p:nvSpPr>
          <p:cNvPr id="4" name="内容占位符 3"/>
          <p:cNvSpPr>
            <a:spLocks noGrp="1"/>
          </p:cNvSpPr>
          <p:nvPr>
            <p:ph sz="half" idx="2"/>
          </p:nvPr>
        </p:nvSpPr>
        <p:spPr>
          <a:xfrm>
            <a:off x="1522411" y="2743201"/>
            <a:ext cx="4416552" cy="3276600"/>
          </a:xfrm>
        </p:spPr>
        <p:txBody>
          <a:bodyPr rtlCol="0">
            <a:normAutofit/>
          </a:bodyPr>
          <a:lstStyle>
            <a:lvl1pPr algn="l" rtl="0">
              <a:defRPr sz="2400"/>
            </a:lvl1pPr>
            <a:lvl2pPr algn="l" rtl="0">
              <a:defRPr sz="2000"/>
            </a:lvl2pPr>
            <a:lvl3pPr algn="l" rtl="0">
              <a:defRPr sz="1800"/>
            </a:lvl3pPr>
            <a:lvl4pPr algn="l" rtl="0">
              <a:defRPr sz="1600"/>
            </a:lvl4pPr>
            <a:lvl5pPr algn="l" rtl="0">
              <a:defRPr sz="1600"/>
            </a:lvl5pPr>
            <a:lvl6pPr algn="l" rtl="0">
              <a:defRPr sz="1600"/>
            </a:lvl6pPr>
            <a:lvl7pPr algn="l" rtl="0">
              <a:defRPr sz="1600"/>
            </a:lvl7pPr>
            <a:lvl8pPr algn="l" rtl="0">
              <a:defRPr sz="1600"/>
            </a:lvl8pPr>
            <a:lvl9pPr algn="l" rtl="0">
              <a:defRPr sz="1600"/>
            </a:lvl9pPr>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endParaRPr lang="zh-CN" altLang="en-US" noProof="0" dirty="0"/>
          </a:p>
        </p:txBody>
      </p:sp>
      <p:sp>
        <p:nvSpPr>
          <p:cNvPr id="5" name="文本占位符 4"/>
          <p:cNvSpPr>
            <a:spLocks noGrp="1"/>
          </p:cNvSpPr>
          <p:nvPr>
            <p:ph type="body" sz="quarter" idx="3"/>
          </p:nvPr>
        </p:nvSpPr>
        <p:spPr>
          <a:xfrm>
            <a:off x="6249861" y="1905000"/>
            <a:ext cx="4416552" cy="762000"/>
          </a:xfrm>
        </p:spPr>
        <p:txBody>
          <a:bodyPr rtlCol="0" anchor="ctr">
            <a:noAutofit/>
          </a:bodyPr>
          <a:lstStyle>
            <a:lvl1pPr marL="0" indent="0" algn="l" rtl="0">
              <a:spcBef>
                <a:spcPts val="0"/>
              </a:spcBef>
              <a:buNone/>
              <a:defRPr sz="2000" b="0" cap="all" spc="200" baseline="0">
                <a:solidFill>
                  <a:schemeClr val="accent1"/>
                </a:solidFill>
              </a:defRPr>
            </a:lvl1pPr>
            <a:lvl2pPr marL="457200" indent="0" algn="l" rtl="0">
              <a:buNone/>
              <a:defRPr sz="2000" b="1"/>
            </a:lvl2pPr>
            <a:lvl3pPr marL="914400" indent="0" algn="l" rtl="0">
              <a:buNone/>
              <a:defRPr sz="1800" b="1"/>
            </a:lvl3pPr>
            <a:lvl4pPr marL="1371600" indent="0" algn="l" rtl="0">
              <a:buNone/>
              <a:defRPr sz="1600" b="1"/>
            </a:lvl4pPr>
            <a:lvl5pPr marL="1828800" indent="0" algn="l" rtl="0">
              <a:buNone/>
              <a:defRPr sz="1600" b="1"/>
            </a:lvl5pPr>
            <a:lvl6pPr marL="2286000" indent="0" algn="l" rtl="0">
              <a:buNone/>
              <a:defRPr sz="1600" b="1"/>
            </a:lvl6pPr>
            <a:lvl7pPr marL="2743200" indent="0" algn="l" rtl="0">
              <a:buNone/>
              <a:defRPr sz="1600" b="1"/>
            </a:lvl7pPr>
            <a:lvl8pPr marL="3200400" indent="0" algn="l" rtl="0">
              <a:buNone/>
              <a:defRPr sz="1600" b="1"/>
            </a:lvl8pPr>
            <a:lvl9pPr marL="3657600" indent="0" algn="l" rtl="0">
              <a:buNone/>
              <a:defRPr sz="1600" b="1"/>
            </a:lvl9pPr>
          </a:lstStyle>
          <a:p>
            <a:pPr lvl="0" rtl="0"/>
            <a:r>
              <a:rPr lang="zh-CN" altLang="en-US" noProof="0"/>
              <a:t>编辑母版文本样式</a:t>
            </a:r>
          </a:p>
        </p:txBody>
      </p:sp>
      <p:sp>
        <p:nvSpPr>
          <p:cNvPr id="6" name="内容占位符 5"/>
          <p:cNvSpPr>
            <a:spLocks noGrp="1"/>
          </p:cNvSpPr>
          <p:nvPr>
            <p:ph sz="quarter" idx="4"/>
          </p:nvPr>
        </p:nvSpPr>
        <p:spPr>
          <a:xfrm>
            <a:off x="6249861" y="2743201"/>
            <a:ext cx="4416552" cy="3276600"/>
          </a:xfrm>
        </p:spPr>
        <p:txBody>
          <a:bodyPr rtlCol="0">
            <a:normAutofit/>
          </a:bodyPr>
          <a:lstStyle>
            <a:lvl1pPr algn="l" rtl="0">
              <a:defRPr sz="2400"/>
            </a:lvl1pPr>
            <a:lvl2pPr algn="l" rtl="0">
              <a:defRPr sz="2000"/>
            </a:lvl2pPr>
            <a:lvl3pPr algn="l" rtl="0">
              <a:defRPr sz="1800"/>
            </a:lvl3pPr>
            <a:lvl4pPr algn="l" rtl="0">
              <a:defRPr sz="1600"/>
            </a:lvl4pPr>
            <a:lvl5pPr algn="l" rtl="0">
              <a:defRPr sz="1600"/>
            </a:lvl5pPr>
            <a:lvl6pPr algn="l" rtl="0">
              <a:defRPr sz="1600"/>
            </a:lvl6pPr>
            <a:lvl7pPr algn="l" rtl="0">
              <a:defRPr sz="1600"/>
            </a:lvl7pPr>
            <a:lvl8pPr algn="l" rtl="0">
              <a:defRPr sz="1600"/>
            </a:lvl8pPr>
            <a:lvl9pPr algn="l" rtl="0">
              <a:defRPr sz="1600"/>
            </a:lvl9pPr>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endParaRPr lang="zh-CN" altLang="en-US" noProof="0" dirty="0"/>
          </a:p>
        </p:txBody>
      </p:sp>
      <p:sp>
        <p:nvSpPr>
          <p:cNvPr id="7" name="日期占位符 6"/>
          <p:cNvSpPr>
            <a:spLocks noGrp="1"/>
          </p:cNvSpPr>
          <p:nvPr>
            <p:ph type="dt" sz="half" idx="10"/>
          </p:nvPr>
        </p:nvSpPr>
        <p:spPr/>
        <p:txBody>
          <a:bodyPr rtlCol="0"/>
          <a:lstStyle>
            <a:lvl1pPr>
              <a:defRPr/>
            </a:lvl1pPr>
          </a:lstStyle>
          <a:p>
            <a:fld id="{FE3F0142-28F1-4EAE-A000-8206DFCC5E82}" type="datetime1">
              <a:rPr lang="zh-CN" altLang="en-US" smtClean="0"/>
              <a:pPr/>
              <a:t>2025/4/14</a:t>
            </a:fld>
            <a:endParaRPr lang="zh-CN" altLang="en-US" dirty="0"/>
          </a:p>
        </p:txBody>
      </p:sp>
      <p:sp>
        <p:nvSpPr>
          <p:cNvPr id="8" name="页脚占位符 7"/>
          <p:cNvSpPr>
            <a:spLocks noGrp="1"/>
          </p:cNvSpPr>
          <p:nvPr>
            <p:ph type="ftr" sz="quarter" idx="11"/>
          </p:nvPr>
        </p:nvSpPr>
        <p:spPr/>
        <p:txBody>
          <a:bodyPr rtlCol="0"/>
          <a:lstStyle/>
          <a:p>
            <a:pPr rtl="0"/>
            <a:endParaRPr lang="zh-CN" altLang="en-US" noProof="0" dirty="0"/>
          </a:p>
        </p:txBody>
      </p:sp>
      <p:sp>
        <p:nvSpPr>
          <p:cNvPr id="9" name="灯片编号占位符 8"/>
          <p:cNvSpPr>
            <a:spLocks noGrp="1"/>
          </p:cNvSpPr>
          <p:nvPr>
            <p:ph type="sldNum" sz="quarter" idx="12"/>
          </p:nvPr>
        </p:nvSpPr>
        <p:spPr/>
        <p:txBody>
          <a:bodyPr rtlCol="0"/>
          <a:lstStyle/>
          <a:p>
            <a:pPr rtl="0"/>
            <a:fld id="{2A013F82-EE5E-44EE-A61D-E31C6657F26F}" type="slidenum">
              <a:rPr lang="en-US" altLang="zh-CN" noProof="0" smtClean="0"/>
              <a:t>‹#›</a:t>
            </a:fld>
            <a:endParaRPr lang="en-US" altLang="zh-CN" noProof="0" dirty="0"/>
          </a:p>
        </p:txBody>
      </p:sp>
    </p:spTree>
    <p:extLst>
      <p:ext uri="{BB962C8B-B14F-4D97-AF65-F5344CB8AC3E}">
        <p14:creationId xmlns:p14="http://schemas.microsoft.com/office/powerpoint/2010/main" val="17126268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p>
            <a:pPr rtl="0"/>
            <a:r>
              <a:rPr lang="zh-CN" altLang="en-US"/>
              <a:t>单击此处编辑母版标题样式</a:t>
            </a:r>
            <a:endParaRPr dirty="0"/>
          </a:p>
        </p:txBody>
      </p:sp>
      <p:sp>
        <p:nvSpPr>
          <p:cNvPr id="3" name="日期占位符 2"/>
          <p:cNvSpPr>
            <a:spLocks noGrp="1"/>
          </p:cNvSpPr>
          <p:nvPr>
            <p:ph type="dt" sz="half" idx="10"/>
          </p:nvPr>
        </p:nvSpPr>
        <p:spPr/>
        <p:txBody>
          <a:bodyPr rtlCol="0"/>
          <a:lstStyle>
            <a:lvl1pPr>
              <a:defRPr/>
            </a:lvl1pPr>
          </a:lstStyle>
          <a:p>
            <a:fld id="{A4BB1F61-C412-4D7C-8881-587417A7B600}" type="datetime1">
              <a:rPr lang="zh-CN" altLang="en-US" smtClean="0"/>
              <a:pPr/>
              <a:t>2025/4/14</a:t>
            </a:fld>
            <a:endParaRPr lang="zh-CN" altLang="en-US" dirty="0"/>
          </a:p>
        </p:txBody>
      </p:sp>
      <p:sp>
        <p:nvSpPr>
          <p:cNvPr id="4" name="页脚占位符 3"/>
          <p:cNvSpPr>
            <a:spLocks noGrp="1"/>
          </p:cNvSpPr>
          <p:nvPr>
            <p:ph type="ftr" sz="quarter" idx="11"/>
          </p:nvPr>
        </p:nvSpPr>
        <p:spPr/>
        <p:txBody>
          <a:bodyPr rtlCol="0"/>
          <a:lstStyle/>
          <a:p>
            <a:pPr rtl="0"/>
            <a:endParaRPr/>
          </a:p>
        </p:txBody>
      </p:sp>
      <p:sp>
        <p:nvSpPr>
          <p:cNvPr id="5" name="灯片编号占位符 4"/>
          <p:cNvSpPr>
            <a:spLocks noGrp="1"/>
          </p:cNvSpPr>
          <p:nvPr>
            <p:ph type="sldNum" sz="quarter" idx="12"/>
          </p:nvPr>
        </p:nvSpPr>
        <p:spPr/>
        <p:txBody>
          <a:bodyPr rtlCol="0"/>
          <a:lstStyle/>
          <a:p>
            <a:pPr rtl="0"/>
            <a:fld id="{2A013F82-EE5E-44EE-A61D-E31C6657F26F}" type="slidenum">
              <a:rPr/>
              <a:t>‹#›</a:t>
            </a:fld>
            <a:endParaRPr/>
          </a:p>
        </p:txBody>
      </p:sp>
    </p:spTree>
    <p:extLst>
      <p:ext uri="{BB962C8B-B14F-4D97-AF65-F5344CB8AC3E}">
        <p14:creationId xmlns:p14="http://schemas.microsoft.com/office/powerpoint/2010/main" val="3181456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rtlCol="0"/>
          <a:lstStyle>
            <a:lvl1pPr>
              <a:defRPr/>
            </a:lvl1pPr>
          </a:lstStyle>
          <a:p>
            <a:fld id="{8469E5D7-6C97-4873-B82C-4B22B2F17496}" type="datetime1">
              <a:rPr lang="zh-CN" altLang="en-US" smtClean="0"/>
              <a:pPr/>
              <a:t>2025/4/14</a:t>
            </a:fld>
            <a:endParaRPr lang="zh-CN" altLang="en-US" dirty="0"/>
          </a:p>
        </p:txBody>
      </p:sp>
      <p:sp>
        <p:nvSpPr>
          <p:cNvPr id="3" name="页脚占位符 2"/>
          <p:cNvSpPr>
            <a:spLocks noGrp="1"/>
          </p:cNvSpPr>
          <p:nvPr>
            <p:ph type="ftr" sz="quarter" idx="11"/>
          </p:nvPr>
        </p:nvSpPr>
        <p:spPr/>
        <p:txBody>
          <a:bodyPr rtlCol="0"/>
          <a:lstStyle/>
          <a:p>
            <a:pPr rtl="0"/>
            <a:endParaRPr lang="zh-CN" altLang="en-US" noProof="0" dirty="0"/>
          </a:p>
        </p:txBody>
      </p:sp>
      <p:sp>
        <p:nvSpPr>
          <p:cNvPr id="4" name="灯片编号占位符 3"/>
          <p:cNvSpPr>
            <a:spLocks noGrp="1"/>
          </p:cNvSpPr>
          <p:nvPr>
            <p:ph type="sldNum" sz="quarter" idx="12"/>
          </p:nvPr>
        </p:nvSpPr>
        <p:spPr/>
        <p:txBody>
          <a:bodyPr rtlCol="0"/>
          <a:lstStyle/>
          <a:p>
            <a:pPr rtl="0"/>
            <a:fld id="{2A013F82-EE5E-44EE-A61D-E31C6657F26F}" type="slidenum">
              <a:rPr lang="en-US" altLang="zh-CN" noProof="0" smtClean="0"/>
              <a:t>‹#›</a:t>
            </a:fld>
            <a:endParaRPr lang="en-US" altLang="zh-CN" noProof="0" dirty="0"/>
          </a:p>
        </p:txBody>
      </p:sp>
    </p:spTree>
    <p:extLst>
      <p:ext uri="{BB962C8B-B14F-4D97-AF65-F5344CB8AC3E}">
        <p14:creationId xmlns:p14="http://schemas.microsoft.com/office/powerpoint/2010/main" val="27262104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带题注的内容">
    <p:spTree>
      <p:nvGrpSpPr>
        <p:cNvPr id="1" name=""/>
        <p:cNvGrpSpPr/>
        <p:nvPr/>
      </p:nvGrpSpPr>
      <p:grpSpPr>
        <a:xfrm>
          <a:off x="0" y="0"/>
          <a:ext cx="0" cy="0"/>
          <a:chOff x="0" y="0"/>
          <a:chExt cx="0" cy="0"/>
        </a:xfrm>
      </p:grpSpPr>
      <p:sp>
        <p:nvSpPr>
          <p:cNvPr id="2" name="标题 1"/>
          <p:cNvSpPr>
            <a:spLocks noGrp="1"/>
          </p:cNvSpPr>
          <p:nvPr>
            <p:ph type="title"/>
          </p:nvPr>
        </p:nvSpPr>
        <p:spPr>
          <a:xfrm>
            <a:off x="1055604" y="1905000"/>
            <a:ext cx="3596607" cy="2667000"/>
          </a:xfrm>
        </p:spPr>
        <p:txBody>
          <a:bodyPr rtlCol="0" anchor="b">
            <a:noAutofit/>
          </a:bodyPr>
          <a:lstStyle>
            <a:lvl1pPr algn="l" rtl="0">
              <a:lnSpc>
                <a:spcPct val="90000"/>
              </a:lnSpc>
              <a:defRPr sz="3600" b="0" baseline="0">
                <a:solidFill>
                  <a:schemeClr val="tx1"/>
                </a:solidFill>
              </a:defRPr>
            </a:lvl1pPr>
          </a:lstStyle>
          <a:p>
            <a:pPr rtl="0"/>
            <a:r>
              <a:rPr lang="zh-CN" altLang="en-US" noProof="0"/>
              <a:t>单击此处编辑母版标题样式</a:t>
            </a:r>
            <a:endParaRPr lang="zh-CN" altLang="en-US" noProof="0" dirty="0"/>
          </a:p>
        </p:txBody>
      </p:sp>
      <p:sp>
        <p:nvSpPr>
          <p:cNvPr id="3" name="内容占位符 2"/>
          <p:cNvSpPr>
            <a:spLocks noGrp="1"/>
          </p:cNvSpPr>
          <p:nvPr>
            <p:ph idx="1"/>
          </p:nvPr>
        </p:nvSpPr>
        <p:spPr>
          <a:xfrm>
            <a:off x="4951414" y="685800"/>
            <a:ext cx="6400800" cy="5334000"/>
          </a:xfrm>
        </p:spPr>
        <p:txBody>
          <a:bodyPr rtlCol="0">
            <a:normAutofit/>
          </a:bodyPr>
          <a:lstStyle>
            <a:lvl1pPr algn="l" rtl="0">
              <a:defRPr sz="2400"/>
            </a:lvl1pPr>
            <a:lvl2pPr algn="l" rtl="0">
              <a:defRPr sz="2000"/>
            </a:lvl2pPr>
            <a:lvl3pPr algn="l" rtl="0">
              <a:defRPr sz="1800"/>
            </a:lvl3pPr>
            <a:lvl4pPr algn="l" rtl="0">
              <a:defRPr sz="1600"/>
            </a:lvl4pPr>
            <a:lvl5pPr algn="l" rtl="0">
              <a:defRPr sz="1600"/>
            </a:lvl5pPr>
            <a:lvl6pPr algn="l" rtl="0">
              <a:defRPr sz="1600"/>
            </a:lvl6pPr>
            <a:lvl7pPr algn="l" rtl="0">
              <a:defRPr sz="1600"/>
            </a:lvl7pPr>
            <a:lvl8pPr algn="l" rtl="0">
              <a:defRPr sz="1600"/>
            </a:lvl8pPr>
            <a:lvl9pPr algn="l" rtl="0">
              <a:defRPr sz="1600"/>
            </a:lvl9pPr>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endParaRPr lang="zh-CN" altLang="en-US" noProof="0" dirty="0"/>
          </a:p>
        </p:txBody>
      </p:sp>
      <p:sp>
        <p:nvSpPr>
          <p:cNvPr id="4" name="文本占位符 3"/>
          <p:cNvSpPr>
            <a:spLocks noGrp="1"/>
          </p:cNvSpPr>
          <p:nvPr>
            <p:ph type="body" sz="half" idx="2"/>
          </p:nvPr>
        </p:nvSpPr>
        <p:spPr>
          <a:xfrm>
            <a:off x="1065213" y="4648200"/>
            <a:ext cx="3581399" cy="1371600"/>
          </a:xfrm>
        </p:spPr>
        <p:txBody>
          <a:bodyPr rtlCol="0">
            <a:normAutofit/>
          </a:bodyPr>
          <a:lstStyle>
            <a:lvl1pPr marL="0" indent="0" algn="l" rtl="0">
              <a:lnSpc>
                <a:spcPct val="90000"/>
              </a:lnSpc>
              <a:spcBef>
                <a:spcPts val="1200"/>
              </a:spcBef>
              <a:buNone/>
              <a:defRPr sz="1800"/>
            </a:lvl1pPr>
            <a:lvl2pPr marL="457200" indent="0" algn="l" rtl="0">
              <a:buNone/>
              <a:defRPr sz="1200"/>
            </a:lvl2pPr>
            <a:lvl3pPr marL="914400" indent="0" algn="l" rtl="0">
              <a:buNone/>
              <a:defRPr sz="1000"/>
            </a:lvl3pPr>
            <a:lvl4pPr marL="1371600" indent="0" algn="l" rtl="0">
              <a:buNone/>
              <a:defRPr sz="900"/>
            </a:lvl4pPr>
            <a:lvl5pPr marL="1828800" indent="0" algn="l" rtl="0">
              <a:buNone/>
              <a:defRPr sz="900"/>
            </a:lvl5pPr>
            <a:lvl6pPr marL="2286000" indent="0" algn="l" rtl="0">
              <a:buNone/>
              <a:defRPr sz="900"/>
            </a:lvl6pPr>
            <a:lvl7pPr marL="2743200" indent="0" algn="l" rtl="0">
              <a:buNone/>
              <a:defRPr sz="900"/>
            </a:lvl7pPr>
            <a:lvl8pPr marL="3200400" indent="0" algn="l" rtl="0">
              <a:buNone/>
              <a:defRPr sz="900"/>
            </a:lvl8pPr>
            <a:lvl9pPr marL="3657600" indent="0" algn="l" rtl="0">
              <a:buNone/>
              <a:defRPr sz="900"/>
            </a:lvl9pPr>
          </a:lstStyle>
          <a:p>
            <a:pPr lvl="0" rtl="0"/>
            <a:r>
              <a:rPr lang="zh-CN" altLang="en-US" noProof="0"/>
              <a:t>编辑母版文本样式</a:t>
            </a:r>
          </a:p>
        </p:txBody>
      </p:sp>
      <p:sp>
        <p:nvSpPr>
          <p:cNvPr id="5" name="日期占位符 4"/>
          <p:cNvSpPr>
            <a:spLocks noGrp="1"/>
          </p:cNvSpPr>
          <p:nvPr>
            <p:ph type="dt" sz="half" idx="10"/>
          </p:nvPr>
        </p:nvSpPr>
        <p:spPr/>
        <p:txBody>
          <a:bodyPr rtlCol="0"/>
          <a:lstStyle>
            <a:lvl1pPr>
              <a:defRPr/>
            </a:lvl1pPr>
          </a:lstStyle>
          <a:p>
            <a:fld id="{D7B3E930-C3B3-4585-8A26-00F140A7FB77}" type="datetime1">
              <a:rPr lang="zh-CN" altLang="en-US" smtClean="0"/>
              <a:pPr/>
              <a:t>2025/4/14</a:t>
            </a:fld>
            <a:endParaRPr lang="zh-CN" altLang="en-US" dirty="0"/>
          </a:p>
        </p:txBody>
      </p:sp>
      <p:sp>
        <p:nvSpPr>
          <p:cNvPr id="6" name="页脚占位符 5"/>
          <p:cNvSpPr>
            <a:spLocks noGrp="1"/>
          </p:cNvSpPr>
          <p:nvPr>
            <p:ph type="ftr" sz="quarter" idx="11"/>
          </p:nvPr>
        </p:nvSpPr>
        <p:spPr/>
        <p:txBody>
          <a:bodyPr rtlCol="0"/>
          <a:lstStyle/>
          <a:p>
            <a:pPr rtl="0"/>
            <a:endParaRPr lang="zh-CN" altLang="en-US" noProof="0" dirty="0"/>
          </a:p>
        </p:txBody>
      </p:sp>
      <p:sp>
        <p:nvSpPr>
          <p:cNvPr id="7" name="灯片编号占位符 6"/>
          <p:cNvSpPr>
            <a:spLocks noGrp="1"/>
          </p:cNvSpPr>
          <p:nvPr>
            <p:ph type="sldNum" sz="quarter" idx="12"/>
          </p:nvPr>
        </p:nvSpPr>
        <p:spPr/>
        <p:txBody>
          <a:bodyPr rtlCol="0"/>
          <a:lstStyle/>
          <a:p>
            <a:pPr rtl="0"/>
            <a:fld id="{2A013F82-EE5E-44EE-A61D-E31C6657F26F}" type="slidenum">
              <a:rPr lang="en-US" altLang="zh-CN" noProof="0" smtClean="0"/>
              <a:t>‹#›</a:t>
            </a:fld>
            <a:endParaRPr lang="en-US" altLang="zh-CN" noProof="0" dirty="0"/>
          </a:p>
        </p:txBody>
      </p:sp>
    </p:spTree>
    <p:extLst>
      <p:ext uri="{BB962C8B-B14F-4D97-AF65-F5344CB8AC3E}">
        <p14:creationId xmlns:p14="http://schemas.microsoft.com/office/powerpoint/2010/main" val="2653054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带题注的图片">
    <p:spTree>
      <p:nvGrpSpPr>
        <p:cNvPr id="1" name=""/>
        <p:cNvGrpSpPr/>
        <p:nvPr/>
      </p:nvGrpSpPr>
      <p:grpSpPr>
        <a:xfrm>
          <a:off x="0" y="0"/>
          <a:ext cx="0" cy="0"/>
          <a:chOff x="0" y="0"/>
          <a:chExt cx="0" cy="0"/>
        </a:xfrm>
      </p:grpSpPr>
      <p:sp>
        <p:nvSpPr>
          <p:cNvPr id="3" name="图片占位符 2"/>
          <p:cNvSpPr>
            <a:spLocks noGrp="1"/>
          </p:cNvSpPr>
          <p:nvPr>
            <p:ph type="pic" idx="1"/>
          </p:nvPr>
        </p:nvSpPr>
        <p:spPr>
          <a:xfrm>
            <a:off x="4951414" y="685800"/>
            <a:ext cx="6400799" cy="5334000"/>
          </a:xfrm>
          <a:solidFill>
            <a:schemeClr val="bg2"/>
          </a:solidFill>
          <a:ln w="76200">
            <a:solidFill>
              <a:schemeClr val="tx1"/>
            </a:solidFill>
            <a:miter lim="800000"/>
          </a:ln>
        </p:spPr>
        <p:txBody>
          <a:bodyPr rtlCol="0">
            <a:normAutofit/>
          </a:bodyPr>
          <a:lstStyle>
            <a:lvl1pPr marL="0" indent="0" algn="ctr" rtl="0">
              <a:buNone/>
              <a:defRPr sz="2400"/>
            </a:lvl1pPr>
            <a:lvl2pPr marL="457200" indent="0" algn="l" rtl="0">
              <a:buNone/>
              <a:defRPr sz="2800"/>
            </a:lvl2pPr>
            <a:lvl3pPr marL="914400" indent="0" algn="l" rtl="0">
              <a:buNone/>
              <a:defRPr sz="2400"/>
            </a:lvl3pPr>
            <a:lvl4pPr marL="1371600" indent="0" algn="l" rtl="0">
              <a:buNone/>
              <a:defRPr sz="2000"/>
            </a:lvl4pPr>
            <a:lvl5pPr marL="1828800" indent="0" algn="l" rtl="0">
              <a:buNone/>
              <a:defRPr sz="2000"/>
            </a:lvl5pPr>
            <a:lvl6pPr marL="2286000" indent="0" algn="l" rtl="0">
              <a:buNone/>
              <a:defRPr sz="2000"/>
            </a:lvl6pPr>
            <a:lvl7pPr marL="2743200" indent="0" algn="l" rtl="0">
              <a:buNone/>
              <a:defRPr sz="2000"/>
            </a:lvl7pPr>
            <a:lvl8pPr marL="3200400" indent="0" algn="l" rtl="0">
              <a:buNone/>
              <a:defRPr sz="2000"/>
            </a:lvl8pPr>
            <a:lvl9pPr marL="3657600" indent="0" algn="l" rtl="0">
              <a:buNone/>
              <a:defRPr sz="2000"/>
            </a:lvl9pPr>
          </a:lstStyle>
          <a:p>
            <a:pPr rtl="0"/>
            <a:r>
              <a:rPr lang="zh-CN" altLang="en-US" noProof="0"/>
              <a:t>单击图标添加图片</a:t>
            </a:r>
            <a:endParaRPr lang="zh-CN" altLang="en-US" noProof="0" dirty="0"/>
          </a:p>
        </p:txBody>
      </p:sp>
      <p:sp>
        <p:nvSpPr>
          <p:cNvPr id="2" name="标题 1"/>
          <p:cNvSpPr>
            <a:spLocks noGrp="1"/>
          </p:cNvSpPr>
          <p:nvPr>
            <p:ph type="title"/>
          </p:nvPr>
        </p:nvSpPr>
        <p:spPr>
          <a:xfrm>
            <a:off x="1055604" y="1905000"/>
            <a:ext cx="3596607" cy="2667000"/>
          </a:xfrm>
        </p:spPr>
        <p:txBody>
          <a:bodyPr rtlCol="0" anchor="b">
            <a:normAutofit/>
          </a:bodyPr>
          <a:lstStyle>
            <a:lvl1pPr algn="l" rtl="0">
              <a:lnSpc>
                <a:spcPct val="90000"/>
              </a:lnSpc>
              <a:defRPr sz="3600" b="0" i="0" baseline="0">
                <a:solidFill>
                  <a:schemeClr val="tx1"/>
                </a:solidFill>
              </a:defRPr>
            </a:lvl1pPr>
          </a:lstStyle>
          <a:p>
            <a:pPr rtl="0"/>
            <a:r>
              <a:rPr lang="zh-CN" altLang="en-US" noProof="0"/>
              <a:t>单击此处编辑母版标题样式</a:t>
            </a:r>
            <a:endParaRPr lang="zh-CN" altLang="en-US" noProof="0" dirty="0"/>
          </a:p>
        </p:txBody>
      </p:sp>
      <p:sp>
        <p:nvSpPr>
          <p:cNvPr id="4" name="文本占位符 3"/>
          <p:cNvSpPr>
            <a:spLocks noGrp="1"/>
          </p:cNvSpPr>
          <p:nvPr>
            <p:ph type="body" sz="half" idx="2"/>
          </p:nvPr>
        </p:nvSpPr>
        <p:spPr>
          <a:xfrm>
            <a:off x="1065213" y="4648200"/>
            <a:ext cx="3581399" cy="1371600"/>
          </a:xfrm>
        </p:spPr>
        <p:txBody>
          <a:bodyPr rtlCol="0">
            <a:normAutofit/>
          </a:bodyPr>
          <a:lstStyle>
            <a:lvl1pPr marL="0" indent="0" algn="l" rtl="0">
              <a:lnSpc>
                <a:spcPct val="90000"/>
              </a:lnSpc>
              <a:spcBef>
                <a:spcPts val="1200"/>
              </a:spcBef>
              <a:buNone/>
              <a:defRPr sz="1800"/>
            </a:lvl1pPr>
            <a:lvl2pPr marL="457200" indent="0" algn="l" rtl="0">
              <a:buNone/>
              <a:defRPr sz="1200"/>
            </a:lvl2pPr>
            <a:lvl3pPr marL="914400" indent="0" algn="l" rtl="0">
              <a:buNone/>
              <a:defRPr sz="1000"/>
            </a:lvl3pPr>
            <a:lvl4pPr marL="1371600" indent="0" algn="l" rtl="0">
              <a:buNone/>
              <a:defRPr sz="900"/>
            </a:lvl4pPr>
            <a:lvl5pPr marL="1828800" indent="0" algn="l" rtl="0">
              <a:buNone/>
              <a:defRPr sz="900"/>
            </a:lvl5pPr>
            <a:lvl6pPr marL="2286000" indent="0" algn="l" rtl="0">
              <a:buNone/>
              <a:defRPr sz="900"/>
            </a:lvl6pPr>
            <a:lvl7pPr marL="2743200" indent="0" algn="l" rtl="0">
              <a:buNone/>
              <a:defRPr sz="900"/>
            </a:lvl7pPr>
            <a:lvl8pPr marL="3200400" indent="0" algn="l" rtl="0">
              <a:buNone/>
              <a:defRPr sz="900"/>
            </a:lvl8pPr>
            <a:lvl9pPr marL="3657600" indent="0" algn="l" rtl="0">
              <a:buNone/>
              <a:defRPr sz="900"/>
            </a:lvl9pPr>
          </a:lstStyle>
          <a:p>
            <a:pPr lvl="0" rtl="0"/>
            <a:r>
              <a:rPr lang="zh-CN" altLang="en-US" noProof="0"/>
              <a:t>编辑母版文本样式</a:t>
            </a:r>
          </a:p>
        </p:txBody>
      </p:sp>
      <p:sp>
        <p:nvSpPr>
          <p:cNvPr id="5" name="日期占位符 4"/>
          <p:cNvSpPr>
            <a:spLocks noGrp="1"/>
          </p:cNvSpPr>
          <p:nvPr>
            <p:ph type="dt" sz="half" idx="10"/>
          </p:nvPr>
        </p:nvSpPr>
        <p:spPr/>
        <p:txBody>
          <a:bodyPr rtlCol="0"/>
          <a:lstStyle>
            <a:lvl1pPr>
              <a:defRPr/>
            </a:lvl1pPr>
          </a:lstStyle>
          <a:p>
            <a:fld id="{E46EF46F-E0E0-460C-B765-9380271A0BA1}" type="datetime1">
              <a:rPr lang="zh-CN" altLang="en-US" smtClean="0"/>
              <a:pPr/>
              <a:t>2025/4/14</a:t>
            </a:fld>
            <a:endParaRPr lang="zh-CN" altLang="en-US" dirty="0"/>
          </a:p>
        </p:txBody>
      </p:sp>
      <p:sp>
        <p:nvSpPr>
          <p:cNvPr id="6" name="页脚占位符 5"/>
          <p:cNvSpPr>
            <a:spLocks noGrp="1"/>
          </p:cNvSpPr>
          <p:nvPr>
            <p:ph type="ftr" sz="quarter" idx="11"/>
          </p:nvPr>
        </p:nvSpPr>
        <p:spPr/>
        <p:txBody>
          <a:bodyPr rtlCol="0"/>
          <a:lstStyle/>
          <a:p>
            <a:pPr rtl="0"/>
            <a:endParaRPr lang="zh-CN" altLang="en-US" noProof="0" dirty="0"/>
          </a:p>
        </p:txBody>
      </p:sp>
      <p:sp>
        <p:nvSpPr>
          <p:cNvPr id="7" name="灯片编号占位符 6"/>
          <p:cNvSpPr>
            <a:spLocks noGrp="1"/>
          </p:cNvSpPr>
          <p:nvPr>
            <p:ph type="sldNum" sz="quarter" idx="12"/>
          </p:nvPr>
        </p:nvSpPr>
        <p:spPr/>
        <p:txBody>
          <a:bodyPr rtlCol="0"/>
          <a:lstStyle/>
          <a:p>
            <a:pPr rtl="0"/>
            <a:fld id="{2A013F82-EE5E-44EE-A61D-E31C6657F26F}" type="slidenum">
              <a:rPr lang="en-US" altLang="zh-CN" noProof="0" smtClean="0"/>
              <a:pPr/>
              <a:t>‹#›</a:t>
            </a:fld>
            <a:endParaRPr lang="en-US" altLang="zh-CN" noProof="0" dirty="0"/>
          </a:p>
        </p:txBody>
      </p:sp>
    </p:spTree>
    <p:extLst>
      <p:ext uri="{BB962C8B-B14F-4D97-AF65-F5344CB8AC3E}">
        <p14:creationId xmlns:p14="http://schemas.microsoft.com/office/powerpoint/2010/main" val="1864474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p>
            <a:pPr rtl="0"/>
            <a:r>
              <a:rPr lang="zh-CN" altLang="en-US" noProof="0"/>
              <a:t>单击此处编辑母版标题样式</a:t>
            </a:r>
            <a:endParaRPr lang="zh-CN" altLang="en-US" noProof="0" dirty="0"/>
          </a:p>
        </p:txBody>
      </p:sp>
      <p:sp>
        <p:nvSpPr>
          <p:cNvPr id="3" name="竖排文字占位符 2"/>
          <p:cNvSpPr>
            <a:spLocks noGrp="1"/>
          </p:cNvSpPr>
          <p:nvPr>
            <p:ph type="body" orient="vert" idx="1"/>
          </p:nvPr>
        </p:nvSpPr>
        <p:spPr/>
        <p:txBody>
          <a:bodyPr vert="eaVert" rtlCol="0"/>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endParaRPr lang="zh-CN" altLang="en-US" noProof="0" dirty="0"/>
          </a:p>
        </p:txBody>
      </p:sp>
      <p:sp>
        <p:nvSpPr>
          <p:cNvPr id="4" name="日期占位符 3"/>
          <p:cNvSpPr>
            <a:spLocks noGrp="1"/>
          </p:cNvSpPr>
          <p:nvPr>
            <p:ph type="dt" sz="half" idx="10"/>
          </p:nvPr>
        </p:nvSpPr>
        <p:spPr/>
        <p:txBody>
          <a:bodyPr rtlCol="0"/>
          <a:lstStyle>
            <a:lvl1pPr>
              <a:defRPr/>
            </a:lvl1pPr>
          </a:lstStyle>
          <a:p>
            <a:fld id="{CCC847F5-93BF-420F-8B65-846E937E9C1A}" type="datetime1">
              <a:rPr lang="zh-CN" altLang="en-US" smtClean="0"/>
              <a:pPr/>
              <a:t>2025/4/14</a:t>
            </a:fld>
            <a:endParaRPr lang="zh-CN" altLang="en-US" dirty="0"/>
          </a:p>
        </p:txBody>
      </p:sp>
      <p:sp>
        <p:nvSpPr>
          <p:cNvPr id="5" name="页脚占位符 4"/>
          <p:cNvSpPr>
            <a:spLocks noGrp="1"/>
          </p:cNvSpPr>
          <p:nvPr>
            <p:ph type="ftr" sz="quarter" idx="11"/>
          </p:nvPr>
        </p:nvSpPr>
        <p:spPr/>
        <p:txBody>
          <a:bodyPr rtlCol="0"/>
          <a:lstStyle/>
          <a:p>
            <a:pPr rtl="0"/>
            <a:endParaRPr lang="zh-CN" altLang="en-US" noProof="0" dirty="0"/>
          </a:p>
        </p:txBody>
      </p:sp>
      <p:sp>
        <p:nvSpPr>
          <p:cNvPr id="6" name="灯片编号占位符 5"/>
          <p:cNvSpPr>
            <a:spLocks noGrp="1"/>
          </p:cNvSpPr>
          <p:nvPr>
            <p:ph type="sldNum" sz="quarter" idx="12"/>
          </p:nvPr>
        </p:nvSpPr>
        <p:spPr/>
        <p:txBody>
          <a:bodyPr rtlCol="0"/>
          <a:lstStyle/>
          <a:p>
            <a:pPr rtl="0"/>
            <a:fld id="{2A013F82-EE5E-44EE-A61D-E31C6657F26F}" type="slidenum">
              <a:rPr lang="en-US" altLang="zh-CN" noProof="0" smtClean="0"/>
              <a:t>‹#›</a:t>
            </a:fld>
            <a:endParaRPr lang="en-US" altLang="zh-CN" noProof="0" dirty="0"/>
          </a:p>
        </p:txBody>
      </p:sp>
    </p:spTree>
    <p:extLst>
      <p:ext uri="{BB962C8B-B14F-4D97-AF65-F5344CB8AC3E}">
        <p14:creationId xmlns:p14="http://schemas.microsoft.com/office/powerpoint/2010/main" val="1672094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垂直标题 1"/>
          <p:cNvSpPr>
            <a:spLocks noGrp="1"/>
          </p:cNvSpPr>
          <p:nvPr>
            <p:ph type="title" orient="vert"/>
          </p:nvPr>
        </p:nvSpPr>
        <p:spPr>
          <a:xfrm>
            <a:off x="9142412" y="381001"/>
            <a:ext cx="1524001" cy="5638800"/>
          </a:xfrm>
        </p:spPr>
        <p:txBody>
          <a:bodyPr vert="eaVert" rtlCol="0"/>
          <a:lstStyle/>
          <a:p>
            <a:pPr rtl="0"/>
            <a:r>
              <a:rPr lang="zh-CN" altLang="en-US" noProof="0"/>
              <a:t>单击此处编辑母版标题样式</a:t>
            </a:r>
            <a:endParaRPr lang="zh-CN" altLang="en-US" noProof="0" dirty="0"/>
          </a:p>
        </p:txBody>
      </p:sp>
      <p:sp>
        <p:nvSpPr>
          <p:cNvPr id="3" name="竖排文字占位符 2"/>
          <p:cNvSpPr>
            <a:spLocks noGrp="1"/>
          </p:cNvSpPr>
          <p:nvPr>
            <p:ph type="body" orient="vert" idx="1"/>
          </p:nvPr>
        </p:nvSpPr>
        <p:spPr>
          <a:xfrm>
            <a:off x="1522412" y="381001"/>
            <a:ext cx="7391399" cy="5638800"/>
          </a:xfrm>
        </p:spPr>
        <p:txBody>
          <a:bodyPr vert="eaVert" rtlCol="0"/>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endParaRPr lang="zh-CN" altLang="en-US" noProof="0" dirty="0"/>
          </a:p>
        </p:txBody>
      </p:sp>
      <p:sp>
        <p:nvSpPr>
          <p:cNvPr id="4" name="日期占位符 3"/>
          <p:cNvSpPr>
            <a:spLocks noGrp="1"/>
          </p:cNvSpPr>
          <p:nvPr>
            <p:ph type="dt" sz="half" idx="10"/>
          </p:nvPr>
        </p:nvSpPr>
        <p:spPr/>
        <p:txBody>
          <a:bodyPr rtlCol="0"/>
          <a:lstStyle>
            <a:lvl1pPr>
              <a:defRPr/>
            </a:lvl1pPr>
          </a:lstStyle>
          <a:p>
            <a:fld id="{6E377329-BC83-4AA4-8C27-9230F654D81D}" type="datetime1">
              <a:rPr lang="zh-CN" altLang="en-US" smtClean="0"/>
              <a:pPr/>
              <a:t>2025/4/14</a:t>
            </a:fld>
            <a:endParaRPr lang="zh-CN" altLang="en-US" dirty="0"/>
          </a:p>
        </p:txBody>
      </p:sp>
      <p:sp>
        <p:nvSpPr>
          <p:cNvPr id="5" name="页脚占位符 4"/>
          <p:cNvSpPr>
            <a:spLocks noGrp="1"/>
          </p:cNvSpPr>
          <p:nvPr>
            <p:ph type="ftr" sz="quarter" idx="11"/>
          </p:nvPr>
        </p:nvSpPr>
        <p:spPr/>
        <p:txBody>
          <a:bodyPr rtlCol="0"/>
          <a:lstStyle/>
          <a:p>
            <a:pPr rtl="0"/>
            <a:endParaRPr lang="zh-CN" altLang="en-US" noProof="0" dirty="0"/>
          </a:p>
        </p:txBody>
      </p:sp>
      <p:sp>
        <p:nvSpPr>
          <p:cNvPr id="6" name="灯片编号占位符 5"/>
          <p:cNvSpPr>
            <a:spLocks noGrp="1"/>
          </p:cNvSpPr>
          <p:nvPr>
            <p:ph type="sldNum" sz="quarter" idx="12"/>
          </p:nvPr>
        </p:nvSpPr>
        <p:spPr/>
        <p:txBody>
          <a:bodyPr rtlCol="0"/>
          <a:lstStyle/>
          <a:p>
            <a:pPr rtl="0"/>
            <a:fld id="{2A013F82-EE5E-44EE-A61D-E31C6657F26F}" type="slidenum">
              <a:rPr lang="en-US" altLang="zh-CN" noProof="0" smtClean="0"/>
              <a:t>‹#›</a:t>
            </a:fld>
            <a:endParaRPr lang="en-US" altLang="zh-CN" noProof="0" dirty="0"/>
          </a:p>
        </p:txBody>
      </p:sp>
    </p:spTree>
    <p:extLst>
      <p:ext uri="{BB962C8B-B14F-4D97-AF65-F5344CB8AC3E}">
        <p14:creationId xmlns:p14="http://schemas.microsoft.com/office/powerpoint/2010/main" val="213888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624255" y="315914"/>
            <a:ext cx="7774608" cy="592137"/>
          </a:xfrm>
        </p:spPr>
        <p:txBody>
          <a:bodyPr/>
          <a:lstStyle/>
          <a:p>
            <a:r>
              <a:rPr lang="zh-CN" altLang="en-US"/>
              <a:t>单击此处编辑母版标题样式</a:t>
            </a:r>
          </a:p>
        </p:txBody>
      </p:sp>
      <p:sp>
        <p:nvSpPr>
          <p:cNvPr id="3" name="表格占位符 2"/>
          <p:cNvSpPr>
            <a:spLocks noGrp="1"/>
          </p:cNvSpPr>
          <p:nvPr>
            <p:ph type="tbl" idx="1"/>
          </p:nvPr>
        </p:nvSpPr>
        <p:spPr>
          <a:xfrm>
            <a:off x="624255" y="1219673"/>
            <a:ext cx="10940317" cy="5000625"/>
          </a:xfrm>
        </p:spPr>
        <p:txBody>
          <a:bodyPr/>
          <a:lstStyle/>
          <a:p>
            <a:r>
              <a:rPr lang="zh-CN" altLang="en-US"/>
              <a:t>单击图标添加表格</a:t>
            </a:r>
          </a:p>
        </p:txBody>
      </p:sp>
      <p:sp>
        <p:nvSpPr>
          <p:cNvPr id="4" name="灯片编号占位符 3"/>
          <p:cNvSpPr>
            <a:spLocks noGrp="1"/>
          </p:cNvSpPr>
          <p:nvPr>
            <p:ph type="sldNum" sz="quarter" idx="10"/>
          </p:nvPr>
        </p:nvSpPr>
        <p:spPr>
          <a:xfrm>
            <a:off x="9645255" y="6288088"/>
            <a:ext cx="1919317" cy="196850"/>
          </a:xfrm>
        </p:spPr>
        <p:txBody>
          <a:bodyPr/>
          <a:lstStyle>
            <a:lvl1pPr>
              <a:defRPr/>
            </a:lvl1pPr>
          </a:lstStyle>
          <a:p>
            <a:r>
              <a:rPr lang="de-DE"/>
              <a:t>Page </a:t>
            </a:r>
            <a:r>
              <a:rPr lang="de-DE">
                <a:sym typeface="MS UI Gothic" pitchFamily="34" charset="-128"/>
              </a:rPr>
              <a:t></a:t>
            </a:r>
            <a:r>
              <a:rPr lang="de-DE"/>
              <a:t> </a:t>
            </a:r>
            <a:fld id="{E715D26E-08BF-4DE2-869C-895AF7546EB5}" type="slidenum">
              <a:rPr lang="en-US" altLang="zh-CN"/>
              <a:pPr/>
              <a:t>‹#›</a:t>
            </a:fld>
            <a:endParaRPr lang="en-US"/>
          </a:p>
        </p:txBody>
      </p:sp>
    </p:spTree>
    <p:extLst>
      <p:ext uri="{BB962C8B-B14F-4D97-AF65-F5344CB8AC3E}">
        <p14:creationId xmlns:p14="http://schemas.microsoft.com/office/powerpoint/2010/main" val="16297190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标题和图表">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a:xfrm>
            <a:off x="9645255" y="6288088"/>
            <a:ext cx="1919317" cy="196850"/>
          </a:xfrm>
        </p:spPr>
        <p:txBody>
          <a:bodyPr/>
          <a:lstStyle>
            <a:lvl1pPr>
              <a:defRPr/>
            </a:lvl1pPr>
          </a:lstStyle>
          <a:p>
            <a:r>
              <a:rPr lang="de-DE"/>
              <a:t>Page </a:t>
            </a:r>
            <a:r>
              <a:rPr lang="de-DE">
                <a:sym typeface="MS UI Gothic" pitchFamily="34" charset="-128"/>
              </a:rPr>
              <a:t></a:t>
            </a:r>
            <a:r>
              <a:rPr lang="de-DE"/>
              <a:t> </a:t>
            </a:r>
            <a:fld id="{52913906-A3B5-4682-9A39-DA47335F4EB1}" type="slidenum">
              <a:rPr lang="en-US" altLang="zh-CN"/>
              <a:pPr/>
              <a:t>‹#›</a:t>
            </a:fld>
            <a:endParaRPr lang="en-US"/>
          </a:p>
        </p:txBody>
      </p:sp>
      <p:sp>
        <p:nvSpPr>
          <p:cNvPr id="5" name="标题 12"/>
          <p:cNvSpPr txBox="1">
            <a:spLocks/>
          </p:cNvSpPr>
          <p:nvPr userDrawn="1"/>
        </p:nvSpPr>
        <p:spPr>
          <a:xfrm>
            <a:off x="693812" y="145435"/>
            <a:ext cx="9144001" cy="13716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spc="100" baseline="0">
                <a:solidFill>
                  <a:schemeClr val="tx1"/>
                </a:solidFill>
                <a:latin typeface="微软雅黑" panose="020B0503020204020204" pitchFamily="34" charset="-122"/>
                <a:ea typeface="微软雅黑" panose="020B0503020204020204" pitchFamily="34" charset="-122"/>
                <a:cs typeface="+mj-cs"/>
              </a:defRPr>
            </a:lvl1pPr>
          </a:lstStyle>
          <a:p>
            <a:pPr marL="571500" indent="-571500">
              <a:buFont typeface="Wingdings" panose="05000000000000000000" pitchFamily="2" charset="2"/>
              <a:buChar char="p"/>
            </a:pPr>
            <a:endParaRPr lang="en-US" dirty="0">
              <a:solidFill>
                <a:schemeClr val="accent2">
                  <a:lumMod val="60000"/>
                  <a:lumOff val="40000"/>
                </a:schemeClr>
              </a:solidFill>
            </a:endParaRPr>
          </a:p>
        </p:txBody>
      </p:sp>
      <p:sp>
        <p:nvSpPr>
          <p:cNvPr id="6" name="内容占位符 13"/>
          <p:cNvSpPr>
            <a:spLocks noGrp="1"/>
          </p:cNvSpPr>
          <p:nvPr>
            <p:ph idx="11"/>
          </p:nvPr>
        </p:nvSpPr>
        <p:spPr>
          <a:xfrm>
            <a:off x="1522413" y="1904999"/>
            <a:ext cx="9134391" cy="4114801"/>
          </a:xfrm>
        </p:spPr>
        <p:txBody>
          <a:bodyPr rtlCol="0"/>
          <a:lstStyle/>
          <a:p>
            <a:endParaRPr lang="zh-CN" altLang="en-US" dirty="0"/>
          </a:p>
        </p:txBody>
      </p:sp>
      <p:sp>
        <p:nvSpPr>
          <p:cNvPr id="8" name="标题 12"/>
          <p:cNvSpPr>
            <a:spLocks noGrp="1"/>
          </p:cNvSpPr>
          <p:nvPr>
            <p:ph type="title"/>
          </p:nvPr>
        </p:nvSpPr>
        <p:spPr>
          <a:xfrm>
            <a:off x="837828" y="100502"/>
            <a:ext cx="9144001" cy="1371600"/>
          </a:xfrm>
        </p:spPr>
        <p:txBody>
          <a:bodyPr rtlCol="0"/>
          <a:lstStyle>
            <a:lvl1pPr marL="0" indent="0">
              <a:buFontTx/>
              <a:buNone/>
              <a:defRPr/>
            </a:lvl1pPr>
          </a:lstStyle>
          <a:p>
            <a:pPr marL="571500" indent="-571500">
              <a:buFont typeface="Wingdings" panose="05000000000000000000" pitchFamily="2" charset="2"/>
              <a:buChar char="p"/>
            </a:pPr>
            <a:endParaRPr lang="en-US" dirty="0">
              <a:solidFill>
                <a:schemeClr val="accent2">
                  <a:lumMod val="60000"/>
                  <a:lumOff val="40000"/>
                </a:schemeClr>
              </a:solidFill>
            </a:endParaRPr>
          </a:p>
        </p:txBody>
      </p:sp>
      <p:sp>
        <p:nvSpPr>
          <p:cNvPr id="12" name="矩形 11"/>
          <p:cNvSpPr/>
          <p:nvPr userDrawn="1"/>
        </p:nvSpPr>
        <p:spPr>
          <a:xfrm flipV="1">
            <a:off x="0" y="1507778"/>
            <a:ext cx="4654252"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5935318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Tx" preserve="1">
  <p:cSld name="带题注的内容">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1055604" y="1905000"/>
            <a:ext cx="3596607" cy="2667000"/>
          </a:xfrm>
        </p:spPr>
        <p:txBody>
          <a:bodyPr rtlCol="0" anchor="b">
            <a:noAutofit/>
          </a:bodyPr>
          <a:lstStyle>
            <a:lvl1pPr algn="l" rtl="0">
              <a:lnSpc>
                <a:spcPct val="90000"/>
              </a:lnSpc>
              <a:defRPr sz="3600" b="0" baseline="0">
                <a:solidFill>
                  <a:schemeClr val="tx1"/>
                </a:solidFill>
              </a:defRPr>
            </a:lvl1pPr>
          </a:lstStyle>
          <a:p>
            <a:pPr rtl="0"/>
            <a:r>
              <a:rPr lang="zh-CN" altLang="en-US" noProof="0"/>
              <a:t>单击此处编辑母版标题样式</a:t>
            </a:r>
            <a:endParaRPr lang="zh-CN" altLang="en-US" noProof="0" dirty="0"/>
          </a:p>
        </p:txBody>
      </p:sp>
      <p:sp>
        <p:nvSpPr>
          <p:cNvPr id="3" name="内容占位符 2"/>
          <p:cNvSpPr>
            <a:spLocks noGrp="1"/>
          </p:cNvSpPr>
          <p:nvPr>
            <p:ph idx="1"/>
          </p:nvPr>
        </p:nvSpPr>
        <p:spPr>
          <a:xfrm>
            <a:off x="4951414" y="685800"/>
            <a:ext cx="6400800" cy="5334000"/>
          </a:xfrm>
        </p:spPr>
        <p:txBody>
          <a:bodyPr rtlCol="0">
            <a:normAutofit/>
          </a:bodyPr>
          <a:lstStyle>
            <a:lvl1pPr algn="l" rtl="0">
              <a:defRPr sz="2400"/>
            </a:lvl1pPr>
            <a:lvl2pPr algn="l" rtl="0">
              <a:defRPr sz="2000"/>
            </a:lvl2pPr>
            <a:lvl3pPr algn="l" rtl="0">
              <a:defRPr sz="1800"/>
            </a:lvl3pPr>
            <a:lvl4pPr algn="l" rtl="0">
              <a:defRPr sz="1600"/>
            </a:lvl4pPr>
            <a:lvl5pPr algn="l" rtl="0">
              <a:defRPr sz="1600"/>
            </a:lvl5pPr>
            <a:lvl6pPr algn="l" rtl="0">
              <a:defRPr sz="1600"/>
            </a:lvl6pPr>
            <a:lvl7pPr algn="l" rtl="0">
              <a:defRPr sz="1600"/>
            </a:lvl7pPr>
            <a:lvl8pPr algn="l" rtl="0">
              <a:defRPr sz="1600"/>
            </a:lvl8pPr>
            <a:lvl9pPr algn="l" rtl="0">
              <a:defRPr sz="1600"/>
            </a:lvl9pPr>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endParaRPr lang="zh-CN" altLang="en-US" noProof="0" dirty="0"/>
          </a:p>
        </p:txBody>
      </p:sp>
      <p:sp>
        <p:nvSpPr>
          <p:cNvPr id="4" name="文本占位符 3"/>
          <p:cNvSpPr>
            <a:spLocks noGrp="1"/>
          </p:cNvSpPr>
          <p:nvPr>
            <p:ph type="body" sz="half" idx="2"/>
          </p:nvPr>
        </p:nvSpPr>
        <p:spPr>
          <a:xfrm>
            <a:off x="1065213" y="4648200"/>
            <a:ext cx="3581399" cy="1371600"/>
          </a:xfrm>
        </p:spPr>
        <p:txBody>
          <a:bodyPr rtlCol="0">
            <a:normAutofit/>
          </a:bodyPr>
          <a:lstStyle>
            <a:lvl1pPr marL="0" indent="0" algn="l" rtl="0">
              <a:lnSpc>
                <a:spcPct val="90000"/>
              </a:lnSpc>
              <a:spcBef>
                <a:spcPts val="1200"/>
              </a:spcBef>
              <a:buNone/>
              <a:defRPr sz="1800"/>
            </a:lvl1pPr>
            <a:lvl2pPr marL="457200" indent="0" algn="l" rtl="0">
              <a:buNone/>
              <a:defRPr sz="1200"/>
            </a:lvl2pPr>
            <a:lvl3pPr marL="914400" indent="0" algn="l" rtl="0">
              <a:buNone/>
              <a:defRPr sz="1000"/>
            </a:lvl3pPr>
            <a:lvl4pPr marL="1371600" indent="0" algn="l" rtl="0">
              <a:buNone/>
              <a:defRPr sz="900"/>
            </a:lvl4pPr>
            <a:lvl5pPr marL="1828800" indent="0" algn="l" rtl="0">
              <a:buNone/>
              <a:defRPr sz="900"/>
            </a:lvl5pPr>
            <a:lvl6pPr marL="2286000" indent="0" algn="l" rtl="0">
              <a:buNone/>
              <a:defRPr sz="900"/>
            </a:lvl6pPr>
            <a:lvl7pPr marL="2743200" indent="0" algn="l" rtl="0">
              <a:buNone/>
              <a:defRPr sz="900"/>
            </a:lvl7pPr>
            <a:lvl8pPr marL="3200400" indent="0" algn="l" rtl="0">
              <a:buNone/>
              <a:defRPr sz="900"/>
            </a:lvl8pPr>
            <a:lvl9pPr marL="3657600" indent="0" algn="l" rtl="0">
              <a:buNone/>
              <a:defRPr sz="900"/>
            </a:lvl9pPr>
          </a:lstStyle>
          <a:p>
            <a:pPr lvl="0" rtl="0"/>
            <a:r>
              <a:rPr lang="zh-CN" altLang="en-US" noProof="0"/>
              <a:t>编辑母版文本样式</a:t>
            </a:r>
          </a:p>
        </p:txBody>
      </p:sp>
      <p:sp>
        <p:nvSpPr>
          <p:cNvPr id="5" name="日期占位符 4"/>
          <p:cNvSpPr>
            <a:spLocks noGrp="1"/>
          </p:cNvSpPr>
          <p:nvPr>
            <p:ph type="dt" sz="half" idx="10"/>
          </p:nvPr>
        </p:nvSpPr>
        <p:spPr/>
        <p:txBody>
          <a:bodyPr rtlCol="0"/>
          <a:lstStyle>
            <a:lvl1pPr>
              <a:defRPr/>
            </a:lvl1pPr>
          </a:lstStyle>
          <a:p>
            <a:fld id="{D7B3E930-C3B3-4585-8A26-00F140A7FB77}" type="datetime1">
              <a:rPr lang="zh-CN" altLang="en-US" smtClean="0"/>
              <a:pPr/>
              <a:t>2025/4/14</a:t>
            </a:fld>
            <a:endParaRPr lang="zh-CN" altLang="en-US" dirty="0"/>
          </a:p>
        </p:txBody>
      </p:sp>
      <p:sp>
        <p:nvSpPr>
          <p:cNvPr id="6" name="页脚占位符 5"/>
          <p:cNvSpPr>
            <a:spLocks noGrp="1"/>
          </p:cNvSpPr>
          <p:nvPr>
            <p:ph type="ftr" sz="quarter" idx="11"/>
          </p:nvPr>
        </p:nvSpPr>
        <p:spPr/>
        <p:txBody>
          <a:bodyPr rtlCol="0"/>
          <a:lstStyle/>
          <a:p>
            <a:pPr rtl="0"/>
            <a:endParaRPr lang="zh-CN" altLang="en-US" noProof="0" dirty="0"/>
          </a:p>
        </p:txBody>
      </p:sp>
      <p:sp>
        <p:nvSpPr>
          <p:cNvPr id="7" name="灯片编号占位符 6"/>
          <p:cNvSpPr>
            <a:spLocks noGrp="1"/>
          </p:cNvSpPr>
          <p:nvPr>
            <p:ph type="sldNum" sz="quarter" idx="12"/>
          </p:nvPr>
        </p:nvSpPr>
        <p:spPr/>
        <p:txBody>
          <a:bodyPr rtlCol="0"/>
          <a:lstStyle/>
          <a:p>
            <a:pPr rtl="0"/>
            <a:fld id="{2A013F82-EE5E-44EE-A61D-E31C6657F26F}" type="slidenum">
              <a:rPr lang="en-US" altLang="zh-CN" noProof="0" smtClean="0"/>
              <a:t>‹#›</a:t>
            </a:fld>
            <a:endParaRPr lang="en-US" altLang="zh-CN" noProof="0" dirty="0"/>
          </a:p>
        </p:txBody>
      </p:sp>
    </p:spTree>
    <p:extLst>
      <p:ext uri="{BB962C8B-B14F-4D97-AF65-F5344CB8AC3E}">
        <p14:creationId xmlns:p14="http://schemas.microsoft.com/office/powerpoint/2010/main" val="2544981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type="tx" preserve="1">
  <p:cSld>
    <p:spTree>
      <p:nvGrpSpPr>
        <p:cNvPr id="1" name=""/>
        <p:cNvGrpSpPr/>
        <p:nvPr/>
      </p:nvGrpSpPr>
      <p:grpSpPr>
        <a:xfrm>
          <a:off x="0" y="0"/>
          <a:ext cx="0" cy="0"/>
          <a:chOff x="0" y="0"/>
          <a:chExt cx="0" cy="0"/>
        </a:xfrm>
      </p:grpSpPr>
      <p:sp>
        <p:nvSpPr>
          <p:cNvPr id="2" name="Header 1"/>
          <p:cNvSpPr>
            <a:spLocks noGrp="1"/>
          </p:cNvSpPr>
          <p:nvPr>
            <p:ph type="title"/>
          </p:nvPr>
        </p:nvSpPr>
        <p:spPr/>
        <p:txBody>
          <a:bodyPr/>
          <a:lstStyle/>
          <a:p>
            <a:r>
              <a:rPr lang="en-US"/>
              <a:t>Title</a:t>
            </a:r>
          </a:p>
        </p:txBody>
      </p:sp>
      <p:sp>
        <p:nvSpPr>
          <p:cNvPr id="3" name="Text 2"/>
          <p:cNvSpPr>
            <a:spLocks noGrp="1"/>
          </p:cNvSpPr>
          <p:nvPr>
            <p:ph type="body" idx="1"/>
          </p:nvPr>
        </p:nvSpPr>
        <p:spPr/>
        <p:txBody>
          <a:bodyPr/>
          <a:lstStyle/>
          <a:p>
            <a:pPr lvl="0"/>
            <a:r>
              <a:rPr lang="en-US"/>
              <a:t>Text</a:t>
            </a:r>
          </a:p>
          <a:p>
            <a:pPr lvl="1"/>
            <a:r>
              <a:rPr lang="en-US"/>
              <a:t>Second level</a:t>
            </a:r>
          </a:p>
          <a:p>
            <a:pPr lvl="2"/>
            <a:r>
              <a:rPr lang="en-US"/>
              <a:t>Third level</a:t>
            </a:r>
          </a:p>
          <a:p>
            <a:pPr lvl="3"/>
            <a:r>
              <a:rPr lang="en-US"/>
              <a:t>Fourth level</a:t>
            </a:r>
          </a:p>
          <a:p>
            <a:pPr lvl="4"/>
            <a:r>
              <a:rPr lang="en-US"/>
              <a:t>Fifth level</a:t>
            </a:r>
          </a:p>
        </p:txBody>
      </p:sp>
      <p:sp>
        <p:nvSpPr>
          <p:cNvPr id="4" name="Date 3"/>
          <p:cNvSpPr>
            <a:spLocks noGrp="1"/>
          </p:cNvSpPr>
          <p:nvPr>
            <p:ph type="dt" sz="half" idx="10"/>
          </p:nvPr>
        </p:nvSpPr>
        <p:spPr/>
        <p:txBody>
          <a:bodyPr/>
          <a:lstStyle/>
          <a:p>
            <a:fld id="{C16525B2-4347-4F72-BAF7-76B19438D329}" type="datetimeFigureOut">
              <a:rPr lang="en-US" smtClean="0"/>
              <a:t>4/14/2025</a:t>
            </a:fld>
            <a:endParaRPr lang="en-US"/>
          </a:p>
        </p:txBody>
      </p:sp>
      <p:sp>
        <p:nvSpPr>
          <p:cNvPr id="5" name="Footer 4"/>
          <p:cNvSpPr>
            <a:spLocks noGrp="1"/>
          </p:cNvSpPr>
          <p:nvPr>
            <p:ph type="ftr" sz="quarter" idx="11"/>
          </p:nvPr>
        </p:nvSpPr>
        <p:spPr/>
        <p:txBody>
          <a:bodyPr/>
          <a:lstStyle/>
          <a:p>
            <a:endParaRPr lang="en-US"/>
          </a:p>
        </p:txBody>
      </p:sp>
      <p:sp>
        <p:nvSpPr>
          <p:cNvPr id="6" name="Slide number 5"/>
          <p:cNvSpPr>
            <a:spLocks noGrp="1"/>
          </p:cNvSpPr>
          <p:nvPr>
            <p:ph type="sldNum" sz="quarter" idx="12"/>
          </p:nvPr>
        </p:nvSpPr>
        <p:spPr/>
        <p:txBody>
          <a:bodyPr/>
          <a:lstStyle/>
          <a:p>
            <a:fld id="{80F073CC-40D5-4B23-8DF0-9BD0A0C12F2C}" type="slidenum">
              <a:rPr lang="en-US" smtClean="0"/>
              <a:t>‹#›</a:t>
            </a:fld>
            <a:endParaRPr lang="en-US"/>
          </a:p>
        </p:txBody>
      </p:sp>
    </p:spTree>
    <p:extLst>
      <p:ext uri="{BB962C8B-B14F-4D97-AF65-F5344CB8AC3E}">
        <p14:creationId xmlns:p14="http://schemas.microsoft.com/office/powerpoint/2010/main" val="434870245"/>
      </p:ext>
    </p:extLst>
  </p:cSld>
  <p:clrMapOvr>
    <a:masterClrMapping/>
  </p:clrMapOvr>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065214" y="1828800"/>
            <a:ext cx="8229600" cy="2895600"/>
          </a:xfrm>
        </p:spPr>
        <p:txBody>
          <a:bodyPr rtlCol="0" anchor="b">
            <a:normAutofit/>
          </a:bodyPr>
          <a:lstStyle>
            <a:lvl1pPr algn="l" rtl="0">
              <a:lnSpc>
                <a:spcPct val="80000"/>
              </a:lnSpc>
              <a:defRPr sz="6600">
                <a:solidFill>
                  <a:schemeClr val="tx1"/>
                </a:solidFill>
              </a:defRPr>
            </a:lvl1pPr>
          </a:lstStyle>
          <a:p>
            <a:pPr rtl="0"/>
            <a:r>
              <a:rPr lang="zh-CN" altLang="en-US" noProof="0"/>
              <a:t>单击此处编辑母版标题样式</a:t>
            </a:r>
            <a:endParaRPr lang="zh-CN" altLang="en-US" noProof="0" dirty="0"/>
          </a:p>
        </p:txBody>
      </p:sp>
      <p:sp>
        <p:nvSpPr>
          <p:cNvPr id="3" name="副标题 2"/>
          <p:cNvSpPr>
            <a:spLocks noGrp="1"/>
          </p:cNvSpPr>
          <p:nvPr>
            <p:ph type="subTitle" idx="1"/>
          </p:nvPr>
        </p:nvSpPr>
        <p:spPr>
          <a:xfrm>
            <a:off x="1065213" y="4800600"/>
            <a:ext cx="8229600" cy="1219200"/>
          </a:xfrm>
        </p:spPr>
        <p:txBody>
          <a:bodyPr rtlCol="0">
            <a:normAutofit/>
          </a:bodyPr>
          <a:lstStyle>
            <a:lvl1pPr marL="0" indent="0" algn="l" rtl="0">
              <a:spcBef>
                <a:spcPts val="0"/>
              </a:spcBef>
              <a:buNone/>
              <a:defRPr sz="2000" cap="all" spc="200" baseline="0">
                <a:solidFill>
                  <a:schemeClr val="accent1"/>
                </a:solidFill>
              </a:defRPr>
            </a:lvl1pPr>
            <a:lvl2pPr marL="457200" indent="0" algn="ctr" rtl="0">
              <a:buNone/>
              <a:defRPr>
                <a:solidFill>
                  <a:schemeClr val="tx1">
                    <a:tint val="75000"/>
                  </a:schemeClr>
                </a:solidFill>
              </a:defRPr>
            </a:lvl2pPr>
            <a:lvl3pPr marL="914400" indent="0" algn="ctr" rtl="0">
              <a:buNone/>
              <a:defRPr>
                <a:solidFill>
                  <a:schemeClr val="tx1">
                    <a:tint val="75000"/>
                  </a:schemeClr>
                </a:solidFill>
              </a:defRPr>
            </a:lvl3pPr>
            <a:lvl4pPr marL="1371600" indent="0" algn="ctr" rtl="0">
              <a:buNone/>
              <a:defRPr>
                <a:solidFill>
                  <a:schemeClr val="tx1">
                    <a:tint val="75000"/>
                  </a:schemeClr>
                </a:solidFill>
              </a:defRPr>
            </a:lvl4pPr>
            <a:lvl5pPr marL="1828800" indent="0" algn="ctr" rtl="0">
              <a:buNone/>
              <a:defRPr>
                <a:solidFill>
                  <a:schemeClr val="tx1">
                    <a:tint val="75000"/>
                  </a:schemeClr>
                </a:solidFill>
              </a:defRPr>
            </a:lvl5pPr>
            <a:lvl6pPr marL="2286000" indent="0" algn="ctr" rtl="0">
              <a:buNone/>
              <a:defRPr>
                <a:solidFill>
                  <a:schemeClr val="tx1">
                    <a:tint val="75000"/>
                  </a:schemeClr>
                </a:solidFill>
              </a:defRPr>
            </a:lvl6pPr>
            <a:lvl7pPr marL="2743200" indent="0" algn="ctr" rtl="0">
              <a:buNone/>
              <a:defRPr>
                <a:solidFill>
                  <a:schemeClr val="tx1">
                    <a:tint val="75000"/>
                  </a:schemeClr>
                </a:solidFill>
              </a:defRPr>
            </a:lvl7pPr>
            <a:lvl8pPr marL="3200400" indent="0" algn="ctr" rtl="0">
              <a:buNone/>
              <a:defRPr>
                <a:solidFill>
                  <a:schemeClr val="tx1">
                    <a:tint val="75000"/>
                  </a:schemeClr>
                </a:solidFill>
              </a:defRPr>
            </a:lvl8pPr>
            <a:lvl9pPr marL="3657600" indent="0" algn="ctr" rtl="0">
              <a:buNone/>
              <a:defRPr>
                <a:solidFill>
                  <a:schemeClr val="tx1">
                    <a:tint val="75000"/>
                  </a:schemeClr>
                </a:solidFill>
              </a:defRPr>
            </a:lvl9pPr>
          </a:lstStyle>
          <a:p>
            <a:pPr rtl="0"/>
            <a:r>
              <a:rPr lang="zh-CN" altLang="en-US" noProof="0"/>
              <a:t>单击以编辑母版副标题样式</a:t>
            </a:r>
            <a:endParaRPr lang="zh-CN" altLang="en-US" noProof="0" dirty="0"/>
          </a:p>
        </p:txBody>
      </p:sp>
    </p:spTree>
    <p:extLst>
      <p:ext uri="{BB962C8B-B14F-4D97-AF65-F5344CB8AC3E}">
        <p14:creationId xmlns:p14="http://schemas.microsoft.com/office/powerpoint/2010/main" val="2219588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lvl1pPr>
              <a:defRPr>
                <a:latin typeface="微软雅黑" panose="020B0503020204020204" pitchFamily="34" charset="-122"/>
                <a:ea typeface="微软雅黑" panose="020B0503020204020204" pitchFamily="34" charset="-122"/>
              </a:defRPr>
            </a:lvl1pPr>
          </a:lstStyle>
          <a:p>
            <a:pPr rtl="0"/>
            <a:r>
              <a:rPr lang="zh-CN" altLang="en-US" noProof="0"/>
              <a:t>单击此处编辑母版标题样式</a:t>
            </a:r>
            <a:endParaRPr lang="zh-CN" altLang="en-US" noProof="0" dirty="0"/>
          </a:p>
        </p:txBody>
      </p:sp>
      <p:sp>
        <p:nvSpPr>
          <p:cNvPr id="3" name="内容占位符 2"/>
          <p:cNvSpPr>
            <a:spLocks noGrp="1"/>
          </p:cNvSpPr>
          <p:nvPr>
            <p:ph idx="1"/>
          </p:nvPr>
        </p:nvSpPr>
        <p:spPr/>
        <p:txBody>
          <a:bodyPr rtlCol="0"/>
          <a:lstStyle>
            <a:lvl1pPr>
              <a:defRPr>
                <a:latin typeface="微软雅黑" panose="020B0503020204020204" pitchFamily="34" charset="-122"/>
                <a:ea typeface="微软雅黑" panose="020B0503020204020204" pitchFamily="34" charset="-122"/>
              </a:defRPr>
            </a:lvl1pPr>
            <a:lvl2pPr>
              <a:defRPr>
                <a:latin typeface="微软雅黑" panose="020B0503020204020204" pitchFamily="34" charset="-122"/>
                <a:ea typeface="微软雅黑" panose="020B0503020204020204" pitchFamily="34" charset="-122"/>
              </a:defRPr>
            </a:lvl2pPr>
            <a:lvl3pPr>
              <a:defRPr>
                <a:latin typeface="微软雅黑" panose="020B0503020204020204" pitchFamily="34" charset="-122"/>
                <a:ea typeface="微软雅黑" panose="020B0503020204020204" pitchFamily="34" charset="-122"/>
              </a:defRPr>
            </a:lvl3pPr>
            <a:lvl4pPr>
              <a:defRPr>
                <a:latin typeface="微软雅黑" panose="020B0503020204020204" pitchFamily="34" charset="-122"/>
                <a:ea typeface="微软雅黑" panose="020B0503020204020204" pitchFamily="34" charset="-122"/>
              </a:defRPr>
            </a:lvl4pPr>
            <a:lvl5pPr algn="l" rtl="0">
              <a:defRPr>
                <a:latin typeface="微软雅黑" panose="020B0503020204020204" pitchFamily="34" charset="-122"/>
                <a:ea typeface="微软雅黑" panose="020B0503020204020204" pitchFamily="34" charset="-122"/>
              </a:defRPr>
            </a:lvl5pPr>
            <a:lvl6pPr algn="l" rtl="0">
              <a:defRPr/>
            </a:lvl6pPr>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endParaRPr lang="zh-CN" altLang="en-US" noProof="0" dirty="0"/>
          </a:p>
        </p:txBody>
      </p:sp>
      <p:sp>
        <p:nvSpPr>
          <p:cNvPr id="4" name="日期占位符 3"/>
          <p:cNvSpPr>
            <a:spLocks noGrp="1"/>
          </p:cNvSpPr>
          <p:nvPr>
            <p:ph type="dt" sz="half" idx="10"/>
          </p:nvPr>
        </p:nvSpPr>
        <p:spPr/>
        <p:txBody>
          <a:bodyPr rtlCol="0"/>
          <a:lstStyle>
            <a:lvl1pPr>
              <a:defRPr>
                <a:latin typeface="微软雅黑" panose="020B0503020204020204" pitchFamily="34" charset="-122"/>
                <a:ea typeface="微软雅黑" panose="020B0503020204020204" pitchFamily="34" charset="-122"/>
              </a:defRPr>
            </a:lvl1pPr>
          </a:lstStyle>
          <a:p>
            <a:fld id="{0590CACB-45F2-4467-AFEF-2FAF076B81D1}" type="datetime1">
              <a:rPr lang="zh-CN" altLang="en-US" smtClean="0"/>
              <a:pPr/>
              <a:t>2025/4/14</a:t>
            </a:fld>
            <a:endParaRPr lang="zh-CN" altLang="en-US" dirty="0"/>
          </a:p>
        </p:txBody>
      </p:sp>
      <p:sp>
        <p:nvSpPr>
          <p:cNvPr id="5" name="页脚占位符 4"/>
          <p:cNvSpPr>
            <a:spLocks noGrp="1"/>
          </p:cNvSpPr>
          <p:nvPr>
            <p:ph type="ftr" sz="quarter" idx="11"/>
          </p:nvPr>
        </p:nvSpPr>
        <p:spPr/>
        <p:txBody>
          <a:bodyPr rtlCol="0"/>
          <a:lstStyle>
            <a:lvl1pPr>
              <a:defRPr>
                <a:latin typeface="微软雅黑" panose="020B0503020204020204" pitchFamily="34" charset="-122"/>
                <a:ea typeface="微软雅黑" panose="020B0503020204020204" pitchFamily="34" charset="-122"/>
              </a:defRPr>
            </a:lvl1pPr>
          </a:lstStyle>
          <a:p>
            <a:endParaRPr lang="zh-CN" altLang="en-US" noProof="0" dirty="0"/>
          </a:p>
        </p:txBody>
      </p:sp>
      <p:sp>
        <p:nvSpPr>
          <p:cNvPr id="6" name="灯片编号占位符 5"/>
          <p:cNvSpPr>
            <a:spLocks noGrp="1"/>
          </p:cNvSpPr>
          <p:nvPr>
            <p:ph type="sldNum" sz="quarter" idx="12"/>
          </p:nvPr>
        </p:nvSpPr>
        <p:spPr/>
        <p:txBody>
          <a:bodyPr rtlCol="0"/>
          <a:lstStyle>
            <a:lvl1pPr>
              <a:defRPr>
                <a:latin typeface="微软雅黑" panose="020B0503020204020204" pitchFamily="34" charset="-122"/>
                <a:ea typeface="微软雅黑" panose="020B0503020204020204" pitchFamily="34" charset="-122"/>
              </a:defRPr>
            </a:lvl1pPr>
          </a:lstStyle>
          <a:p>
            <a:fld id="{2A013F82-EE5E-44EE-A61D-E31C6657F26F}" type="slidenum">
              <a:rPr lang="en-US" altLang="zh-CN" noProof="0" smtClean="0"/>
              <a:pPr/>
              <a:t>‹#›</a:t>
            </a:fld>
            <a:endParaRPr lang="zh-CN" altLang="en-US" noProof="0" dirty="0"/>
          </a:p>
        </p:txBody>
      </p:sp>
    </p:spTree>
    <p:extLst>
      <p:ext uri="{BB962C8B-B14F-4D97-AF65-F5344CB8AC3E}">
        <p14:creationId xmlns:p14="http://schemas.microsoft.com/office/powerpoint/2010/main" val="2243370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1059614" y="2514600"/>
            <a:ext cx="8692399" cy="2819400"/>
          </a:xfrm>
        </p:spPr>
        <p:txBody>
          <a:bodyPr rtlCol="0" anchor="b">
            <a:normAutofit/>
          </a:bodyPr>
          <a:lstStyle>
            <a:lvl1pPr algn="l" rtl="0">
              <a:lnSpc>
                <a:spcPct val="80000"/>
              </a:lnSpc>
              <a:defRPr sz="4800" b="0" cap="none" baseline="0"/>
            </a:lvl1pPr>
          </a:lstStyle>
          <a:p>
            <a:pPr rtl="0"/>
            <a:r>
              <a:rPr lang="zh-CN" altLang="en-US" noProof="0"/>
              <a:t>单击此处编辑母版标题样式</a:t>
            </a:r>
            <a:endParaRPr lang="zh-CN" altLang="en-US" noProof="0" dirty="0"/>
          </a:p>
        </p:txBody>
      </p:sp>
      <p:sp>
        <p:nvSpPr>
          <p:cNvPr id="3" name="文本占位符 2"/>
          <p:cNvSpPr>
            <a:spLocks noGrp="1"/>
          </p:cNvSpPr>
          <p:nvPr>
            <p:ph type="body" idx="1"/>
          </p:nvPr>
        </p:nvSpPr>
        <p:spPr>
          <a:xfrm>
            <a:off x="1065213" y="5410200"/>
            <a:ext cx="8687333" cy="609601"/>
          </a:xfrm>
        </p:spPr>
        <p:txBody>
          <a:bodyPr rtlCol="0" anchor="t">
            <a:normAutofit/>
          </a:bodyPr>
          <a:lstStyle>
            <a:lvl1pPr marL="0" indent="0" algn="l" rtl="0">
              <a:spcBef>
                <a:spcPts val="0"/>
              </a:spcBef>
              <a:buNone/>
              <a:defRPr sz="2000" cap="all" spc="200" baseline="0">
                <a:solidFill>
                  <a:schemeClr val="accent1"/>
                </a:solidFill>
              </a:defRPr>
            </a:lvl1pPr>
            <a:lvl2pPr marL="457200" indent="0" algn="l" rtl="0">
              <a:buNone/>
              <a:defRPr sz="1800">
                <a:solidFill>
                  <a:schemeClr val="tx1">
                    <a:tint val="75000"/>
                  </a:schemeClr>
                </a:solidFill>
              </a:defRPr>
            </a:lvl2pPr>
            <a:lvl3pPr marL="914400" indent="0" algn="l" rtl="0">
              <a:buNone/>
              <a:defRPr sz="1600">
                <a:solidFill>
                  <a:schemeClr val="tx1">
                    <a:tint val="75000"/>
                  </a:schemeClr>
                </a:solidFill>
              </a:defRPr>
            </a:lvl3pPr>
            <a:lvl4pPr marL="1371600" indent="0" algn="l" rtl="0">
              <a:buNone/>
              <a:defRPr sz="1400">
                <a:solidFill>
                  <a:schemeClr val="tx1">
                    <a:tint val="75000"/>
                  </a:schemeClr>
                </a:solidFill>
              </a:defRPr>
            </a:lvl4pPr>
            <a:lvl5pPr marL="1828800" indent="0" algn="l" rtl="0">
              <a:buNone/>
              <a:defRPr sz="1400">
                <a:solidFill>
                  <a:schemeClr val="tx1">
                    <a:tint val="75000"/>
                  </a:schemeClr>
                </a:solidFill>
              </a:defRPr>
            </a:lvl5pPr>
            <a:lvl6pPr marL="2286000" indent="0" algn="l" rtl="0">
              <a:buNone/>
              <a:defRPr sz="1400">
                <a:solidFill>
                  <a:schemeClr val="tx1">
                    <a:tint val="75000"/>
                  </a:schemeClr>
                </a:solidFill>
              </a:defRPr>
            </a:lvl6pPr>
            <a:lvl7pPr marL="2743200" indent="0" algn="l" rtl="0">
              <a:buNone/>
              <a:defRPr sz="1400">
                <a:solidFill>
                  <a:schemeClr val="tx1">
                    <a:tint val="75000"/>
                  </a:schemeClr>
                </a:solidFill>
              </a:defRPr>
            </a:lvl7pPr>
            <a:lvl8pPr marL="3200400" indent="0" algn="l" rtl="0">
              <a:buNone/>
              <a:defRPr sz="1400">
                <a:solidFill>
                  <a:schemeClr val="tx1">
                    <a:tint val="75000"/>
                  </a:schemeClr>
                </a:solidFill>
              </a:defRPr>
            </a:lvl8pPr>
            <a:lvl9pPr marL="3657600" indent="0" algn="l" rtl="0">
              <a:buNone/>
              <a:defRPr sz="1400">
                <a:solidFill>
                  <a:schemeClr val="tx1">
                    <a:tint val="75000"/>
                  </a:schemeClr>
                </a:solidFill>
              </a:defRPr>
            </a:lvl9pPr>
          </a:lstStyle>
          <a:p>
            <a:pPr lvl="0" rtl="0"/>
            <a:r>
              <a:rPr lang="zh-CN" altLang="en-US" noProof="0"/>
              <a:t>编辑母版文本样式</a:t>
            </a:r>
          </a:p>
        </p:txBody>
      </p:sp>
      <p:sp>
        <p:nvSpPr>
          <p:cNvPr id="4" name="日期占位符 3"/>
          <p:cNvSpPr>
            <a:spLocks noGrp="1"/>
          </p:cNvSpPr>
          <p:nvPr>
            <p:ph type="dt" sz="half" idx="10"/>
          </p:nvPr>
        </p:nvSpPr>
        <p:spPr/>
        <p:txBody>
          <a:bodyPr rtlCol="0"/>
          <a:lstStyle>
            <a:lvl1pPr>
              <a:defRPr/>
            </a:lvl1pPr>
          </a:lstStyle>
          <a:p>
            <a:fld id="{2B5F8077-0E3A-4E2F-B75E-22C62A81D703}" type="datetime1">
              <a:rPr lang="zh-CN" altLang="en-US" smtClean="0"/>
              <a:pPr/>
              <a:t>2025/4/14</a:t>
            </a:fld>
            <a:endParaRPr lang="zh-CN" altLang="en-US" dirty="0"/>
          </a:p>
        </p:txBody>
      </p:sp>
      <p:sp>
        <p:nvSpPr>
          <p:cNvPr id="5" name="页脚占位符 4"/>
          <p:cNvSpPr>
            <a:spLocks noGrp="1"/>
          </p:cNvSpPr>
          <p:nvPr>
            <p:ph type="ftr" sz="quarter" idx="11"/>
          </p:nvPr>
        </p:nvSpPr>
        <p:spPr/>
        <p:txBody>
          <a:bodyPr rtlCol="0"/>
          <a:lstStyle/>
          <a:p>
            <a:pPr rtl="0"/>
            <a:endParaRPr lang="zh-CN" altLang="en-US" noProof="0" dirty="0"/>
          </a:p>
        </p:txBody>
      </p:sp>
      <p:sp>
        <p:nvSpPr>
          <p:cNvPr id="6" name="灯片编号占位符 5"/>
          <p:cNvSpPr>
            <a:spLocks noGrp="1"/>
          </p:cNvSpPr>
          <p:nvPr>
            <p:ph type="sldNum" sz="quarter" idx="12"/>
          </p:nvPr>
        </p:nvSpPr>
        <p:spPr/>
        <p:txBody>
          <a:bodyPr rtlCol="0"/>
          <a:lstStyle/>
          <a:p>
            <a:pPr rtl="0"/>
            <a:fld id="{2A013F82-EE5E-44EE-A61D-E31C6657F26F}" type="slidenum">
              <a:rPr lang="en-US" altLang="zh-CN" noProof="0" smtClean="0"/>
              <a:t>‹#›</a:t>
            </a:fld>
            <a:endParaRPr lang="en-US" altLang="zh-CN" noProof="0" dirty="0"/>
          </a:p>
        </p:txBody>
      </p:sp>
    </p:spTree>
    <p:extLst>
      <p:ext uri="{BB962C8B-B14F-4D97-AF65-F5344CB8AC3E}">
        <p14:creationId xmlns:p14="http://schemas.microsoft.com/office/powerpoint/2010/main" val="39045237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lvl1pPr>
              <a:defRPr>
                <a:latin typeface="微软雅黑" panose="020B0503020204020204" pitchFamily="34" charset="-122"/>
                <a:ea typeface="微软雅黑" panose="020B0503020204020204" pitchFamily="34" charset="-122"/>
              </a:defRPr>
            </a:lvl1pPr>
          </a:lstStyle>
          <a:p>
            <a:pPr rtl="0"/>
            <a:r>
              <a:rPr lang="zh-CN" altLang="en-US" noProof="0"/>
              <a:t>单击此处编辑母版标题样式</a:t>
            </a:r>
            <a:endParaRPr lang="zh-CN" altLang="en-US" noProof="0" dirty="0"/>
          </a:p>
        </p:txBody>
      </p:sp>
      <p:sp>
        <p:nvSpPr>
          <p:cNvPr id="3" name="内容占位符 2"/>
          <p:cNvSpPr>
            <a:spLocks noGrp="1"/>
          </p:cNvSpPr>
          <p:nvPr>
            <p:ph sz="half" idx="1"/>
          </p:nvPr>
        </p:nvSpPr>
        <p:spPr>
          <a:xfrm>
            <a:off x="1504781" y="1905001"/>
            <a:ext cx="4419599" cy="4114800"/>
          </a:xfrm>
        </p:spPr>
        <p:txBody>
          <a:bodyPr rtlCol="0">
            <a:normAutofit/>
          </a:bodyPr>
          <a:lstStyle>
            <a:lvl1pPr algn="l" rtl="0">
              <a:defRPr sz="2400">
                <a:latin typeface="微软雅黑" panose="020B0503020204020204" pitchFamily="34" charset="-122"/>
                <a:ea typeface="微软雅黑" panose="020B0503020204020204" pitchFamily="34" charset="-122"/>
              </a:defRPr>
            </a:lvl1pPr>
            <a:lvl2pPr algn="l" rtl="0">
              <a:defRPr sz="2000">
                <a:latin typeface="微软雅黑" panose="020B0503020204020204" pitchFamily="34" charset="-122"/>
                <a:ea typeface="微软雅黑" panose="020B0503020204020204" pitchFamily="34" charset="-122"/>
              </a:defRPr>
            </a:lvl2pPr>
            <a:lvl3pPr algn="l" rtl="0">
              <a:defRPr sz="1800">
                <a:latin typeface="微软雅黑" panose="020B0503020204020204" pitchFamily="34" charset="-122"/>
                <a:ea typeface="微软雅黑" panose="020B0503020204020204" pitchFamily="34" charset="-122"/>
              </a:defRPr>
            </a:lvl3pPr>
            <a:lvl4pPr algn="l" rtl="0">
              <a:defRPr sz="1600">
                <a:latin typeface="微软雅黑" panose="020B0503020204020204" pitchFamily="34" charset="-122"/>
                <a:ea typeface="微软雅黑" panose="020B0503020204020204" pitchFamily="34" charset="-122"/>
              </a:defRPr>
            </a:lvl4pPr>
            <a:lvl5pPr algn="l" rtl="0">
              <a:defRPr sz="1600">
                <a:latin typeface="微软雅黑" panose="020B0503020204020204" pitchFamily="34" charset="-122"/>
                <a:ea typeface="微软雅黑" panose="020B0503020204020204" pitchFamily="34" charset="-122"/>
              </a:defRPr>
            </a:lvl5pPr>
            <a:lvl6pPr algn="l" rtl="0">
              <a:defRPr sz="1600"/>
            </a:lvl6pPr>
            <a:lvl7pPr algn="l" rtl="0">
              <a:defRPr sz="1600"/>
            </a:lvl7pPr>
            <a:lvl8pPr algn="l" rtl="0">
              <a:defRPr sz="1600"/>
            </a:lvl8pPr>
            <a:lvl9pPr algn="l" rtl="0">
              <a:defRPr sz="1600"/>
            </a:lvl9pPr>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endParaRPr lang="zh-CN" altLang="en-US" noProof="0" dirty="0"/>
          </a:p>
        </p:txBody>
      </p:sp>
      <p:sp>
        <p:nvSpPr>
          <p:cNvPr id="4" name="内容占位符 3"/>
          <p:cNvSpPr>
            <a:spLocks noGrp="1"/>
          </p:cNvSpPr>
          <p:nvPr>
            <p:ph sz="half" idx="2"/>
          </p:nvPr>
        </p:nvSpPr>
        <p:spPr>
          <a:xfrm>
            <a:off x="6229183" y="1905001"/>
            <a:ext cx="4419600" cy="4114800"/>
          </a:xfrm>
        </p:spPr>
        <p:txBody>
          <a:bodyPr rtlCol="0">
            <a:normAutofit/>
          </a:bodyPr>
          <a:lstStyle>
            <a:lvl1pPr algn="l" rtl="0">
              <a:defRPr sz="2400">
                <a:latin typeface="微软雅黑" panose="020B0503020204020204" pitchFamily="34" charset="-122"/>
                <a:ea typeface="微软雅黑" panose="020B0503020204020204" pitchFamily="34" charset="-122"/>
              </a:defRPr>
            </a:lvl1pPr>
            <a:lvl2pPr algn="l" rtl="0">
              <a:defRPr sz="2000">
                <a:latin typeface="微软雅黑" panose="020B0503020204020204" pitchFamily="34" charset="-122"/>
                <a:ea typeface="微软雅黑" panose="020B0503020204020204" pitchFamily="34" charset="-122"/>
              </a:defRPr>
            </a:lvl2pPr>
            <a:lvl3pPr algn="l" rtl="0">
              <a:defRPr sz="1800">
                <a:latin typeface="微软雅黑" panose="020B0503020204020204" pitchFamily="34" charset="-122"/>
                <a:ea typeface="微软雅黑" panose="020B0503020204020204" pitchFamily="34" charset="-122"/>
              </a:defRPr>
            </a:lvl3pPr>
            <a:lvl4pPr algn="l" rtl="0">
              <a:defRPr sz="1600">
                <a:latin typeface="微软雅黑" panose="020B0503020204020204" pitchFamily="34" charset="-122"/>
                <a:ea typeface="微软雅黑" panose="020B0503020204020204" pitchFamily="34" charset="-122"/>
              </a:defRPr>
            </a:lvl4pPr>
            <a:lvl5pPr algn="l" rtl="0">
              <a:defRPr sz="1600">
                <a:latin typeface="微软雅黑" panose="020B0503020204020204" pitchFamily="34" charset="-122"/>
                <a:ea typeface="微软雅黑" panose="020B0503020204020204" pitchFamily="34" charset="-122"/>
              </a:defRPr>
            </a:lvl5pPr>
            <a:lvl6pPr algn="l" rtl="0">
              <a:defRPr sz="1600"/>
            </a:lvl6pPr>
            <a:lvl7pPr algn="l" rtl="0">
              <a:defRPr sz="1600"/>
            </a:lvl7pPr>
            <a:lvl8pPr algn="l" rtl="0">
              <a:defRPr sz="1600"/>
            </a:lvl8pPr>
            <a:lvl9pPr algn="l" rtl="0">
              <a:defRPr sz="1600"/>
            </a:lvl9pPr>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endParaRPr lang="zh-CN" altLang="en-US" noProof="0" dirty="0"/>
          </a:p>
        </p:txBody>
      </p:sp>
      <p:sp>
        <p:nvSpPr>
          <p:cNvPr id="5" name="日期占位符 4"/>
          <p:cNvSpPr>
            <a:spLocks noGrp="1"/>
          </p:cNvSpPr>
          <p:nvPr>
            <p:ph type="dt" sz="half" idx="10"/>
          </p:nvPr>
        </p:nvSpPr>
        <p:spPr/>
        <p:txBody>
          <a:bodyPr rtlCol="0"/>
          <a:lstStyle>
            <a:lvl1pPr>
              <a:defRPr>
                <a:latin typeface="微软雅黑" panose="020B0503020204020204" pitchFamily="34" charset="-122"/>
                <a:ea typeface="微软雅黑" panose="020B0503020204020204" pitchFamily="34" charset="-122"/>
              </a:defRPr>
            </a:lvl1pPr>
          </a:lstStyle>
          <a:p>
            <a:fld id="{17CC0278-CB38-4147-A3E5-29E0B37DAE13}" type="datetime1">
              <a:rPr lang="zh-CN" altLang="en-US" smtClean="0"/>
              <a:pPr/>
              <a:t>2025/4/14</a:t>
            </a:fld>
            <a:endParaRPr lang="zh-CN" altLang="en-US" dirty="0"/>
          </a:p>
        </p:txBody>
      </p:sp>
      <p:sp>
        <p:nvSpPr>
          <p:cNvPr id="6" name="页脚占位符 5"/>
          <p:cNvSpPr>
            <a:spLocks noGrp="1"/>
          </p:cNvSpPr>
          <p:nvPr>
            <p:ph type="ftr" sz="quarter" idx="11"/>
          </p:nvPr>
        </p:nvSpPr>
        <p:spPr/>
        <p:txBody>
          <a:bodyPr rtlCol="0"/>
          <a:lstStyle>
            <a:lvl1pPr>
              <a:defRPr>
                <a:latin typeface="微软雅黑" panose="020B0503020204020204" pitchFamily="34" charset="-122"/>
                <a:ea typeface="微软雅黑" panose="020B0503020204020204" pitchFamily="34" charset="-122"/>
              </a:defRPr>
            </a:lvl1pPr>
          </a:lstStyle>
          <a:p>
            <a:endParaRPr lang="zh-CN" altLang="en-US" noProof="0" dirty="0"/>
          </a:p>
        </p:txBody>
      </p:sp>
      <p:sp>
        <p:nvSpPr>
          <p:cNvPr id="7" name="灯片编号占位符 6"/>
          <p:cNvSpPr>
            <a:spLocks noGrp="1"/>
          </p:cNvSpPr>
          <p:nvPr>
            <p:ph type="sldNum" sz="quarter" idx="12"/>
          </p:nvPr>
        </p:nvSpPr>
        <p:spPr/>
        <p:txBody>
          <a:bodyPr rtlCol="0"/>
          <a:lstStyle>
            <a:lvl1pPr>
              <a:defRPr>
                <a:latin typeface="微软雅黑" panose="020B0503020204020204" pitchFamily="34" charset="-122"/>
                <a:ea typeface="微软雅黑" panose="020B0503020204020204" pitchFamily="34" charset="-122"/>
              </a:defRPr>
            </a:lvl1pPr>
          </a:lstStyle>
          <a:p>
            <a:fld id="{2A013F82-EE5E-44EE-A61D-E31C6657F26F}" type="slidenum">
              <a:rPr lang="en-US" altLang="zh-CN" noProof="0" smtClean="0"/>
              <a:pPr/>
              <a:t>‹#›</a:t>
            </a:fld>
            <a:endParaRPr lang="zh-CN" altLang="en-US" noProof="0" dirty="0"/>
          </a:p>
        </p:txBody>
      </p:sp>
    </p:spTree>
    <p:extLst>
      <p:ext uri="{BB962C8B-B14F-4D97-AF65-F5344CB8AC3E}">
        <p14:creationId xmlns:p14="http://schemas.microsoft.com/office/powerpoint/2010/main" val="794246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lvl1pPr algn="l" rtl="0">
              <a:defRPr/>
            </a:lvl1pPr>
          </a:lstStyle>
          <a:p>
            <a:pPr rtl="0"/>
            <a:r>
              <a:rPr lang="zh-CN" altLang="en-US" noProof="0"/>
              <a:t>单击此处编辑母版标题样式</a:t>
            </a:r>
            <a:endParaRPr lang="zh-CN" altLang="en-US" noProof="0" dirty="0"/>
          </a:p>
        </p:txBody>
      </p:sp>
      <p:sp>
        <p:nvSpPr>
          <p:cNvPr id="3" name="文本占位符 2"/>
          <p:cNvSpPr>
            <a:spLocks noGrp="1"/>
          </p:cNvSpPr>
          <p:nvPr>
            <p:ph type="body" idx="1"/>
          </p:nvPr>
        </p:nvSpPr>
        <p:spPr>
          <a:xfrm>
            <a:off x="1522411" y="1905000"/>
            <a:ext cx="4416552" cy="762000"/>
          </a:xfrm>
        </p:spPr>
        <p:txBody>
          <a:bodyPr rtlCol="0" anchor="ctr">
            <a:noAutofit/>
          </a:bodyPr>
          <a:lstStyle>
            <a:lvl1pPr marL="0" indent="0" algn="l" rtl="0">
              <a:spcBef>
                <a:spcPts val="0"/>
              </a:spcBef>
              <a:buNone/>
              <a:defRPr sz="2000" b="0" cap="all" spc="200" baseline="0">
                <a:solidFill>
                  <a:schemeClr val="accent1"/>
                </a:solidFill>
              </a:defRPr>
            </a:lvl1pPr>
            <a:lvl2pPr marL="457200" indent="0" algn="l" rtl="0">
              <a:buNone/>
              <a:defRPr sz="2000" b="1"/>
            </a:lvl2pPr>
            <a:lvl3pPr marL="914400" indent="0" algn="l" rtl="0">
              <a:buNone/>
              <a:defRPr sz="1800" b="1"/>
            </a:lvl3pPr>
            <a:lvl4pPr marL="1371600" indent="0" algn="l" rtl="0">
              <a:buNone/>
              <a:defRPr sz="1600" b="1"/>
            </a:lvl4pPr>
            <a:lvl5pPr marL="1828800" indent="0" algn="l" rtl="0">
              <a:buNone/>
              <a:defRPr sz="1600" b="1"/>
            </a:lvl5pPr>
            <a:lvl6pPr marL="2286000" indent="0" algn="l" rtl="0">
              <a:buNone/>
              <a:defRPr sz="1600" b="1"/>
            </a:lvl6pPr>
            <a:lvl7pPr marL="2743200" indent="0" algn="l" rtl="0">
              <a:buNone/>
              <a:defRPr sz="1600" b="1"/>
            </a:lvl7pPr>
            <a:lvl8pPr marL="3200400" indent="0" algn="l" rtl="0">
              <a:buNone/>
              <a:defRPr sz="1600" b="1"/>
            </a:lvl8pPr>
            <a:lvl9pPr marL="3657600" indent="0" algn="l" rtl="0">
              <a:buNone/>
              <a:defRPr sz="1600" b="1"/>
            </a:lvl9pPr>
          </a:lstStyle>
          <a:p>
            <a:pPr lvl="0" rtl="0"/>
            <a:r>
              <a:rPr lang="zh-CN" altLang="en-US" noProof="0"/>
              <a:t>编辑母版文本样式</a:t>
            </a:r>
          </a:p>
        </p:txBody>
      </p:sp>
      <p:sp>
        <p:nvSpPr>
          <p:cNvPr id="4" name="内容占位符 3"/>
          <p:cNvSpPr>
            <a:spLocks noGrp="1"/>
          </p:cNvSpPr>
          <p:nvPr>
            <p:ph sz="half" idx="2"/>
          </p:nvPr>
        </p:nvSpPr>
        <p:spPr>
          <a:xfrm>
            <a:off x="1522411" y="2743201"/>
            <a:ext cx="4416552" cy="3276600"/>
          </a:xfrm>
        </p:spPr>
        <p:txBody>
          <a:bodyPr rtlCol="0">
            <a:normAutofit/>
          </a:bodyPr>
          <a:lstStyle>
            <a:lvl1pPr algn="l" rtl="0">
              <a:defRPr sz="2400"/>
            </a:lvl1pPr>
            <a:lvl2pPr algn="l" rtl="0">
              <a:defRPr sz="2000"/>
            </a:lvl2pPr>
            <a:lvl3pPr algn="l" rtl="0">
              <a:defRPr sz="1800"/>
            </a:lvl3pPr>
            <a:lvl4pPr algn="l" rtl="0">
              <a:defRPr sz="1600"/>
            </a:lvl4pPr>
            <a:lvl5pPr algn="l" rtl="0">
              <a:defRPr sz="1600"/>
            </a:lvl5pPr>
            <a:lvl6pPr algn="l" rtl="0">
              <a:defRPr sz="1600"/>
            </a:lvl6pPr>
            <a:lvl7pPr algn="l" rtl="0">
              <a:defRPr sz="1600"/>
            </a:lvl7pPr>
            <a:lvl8pPr algn="l" rtl="0">
              <a:defRPr sz="1600"/>
            </a:lvl8pPr>
            <a:lvl9pPr algn="l" rtl="0">
              <a:defRPr sz="1600"/>
            </a:lvl9pPr>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endParaRPr lang="zh-CN" altLang="en-US" noProof="0" dirty="0"/>
          </a:p>
        </p:txBody>
      </p:sp>
      <p:sp>
        <p:nvSpPr>
          <p:cNvPr id="5" name="文本占位符 4"/>
          <p:cNvSpPr>
            <a:spLocks noGrp="1"/>
          </p:cNvSpPr>
          <p:nvPr>
            <p:ph type="body" sz="quarter" idx="3"/>
          </p:nvPr>
        </p:nvSpPr>
        <p:spPr>
          <a:xfrm>
            <a:off x="6249861" y="1905000"/>
            <a:ext cx="4416552" cy="762000"/>
          </a:xfrm>
        </p:spPr>
        <p:txBody>
          <a:bodyPr rtlCol="0" anchor="ctr">
            <a:noAutofit/>
          </a:bodyPr>
          <a:lstStyle>
            <a:lvl1pPr marL="0" indent="0" algn="l" rtl="0">
              <a:spcBef>
                <a:spcPts val="0"/>
              </a:spcBef>
              <a:buNone/>
              <a:defRPr sz="2000" b="0" cap="all" spc="200" baseline="0">
                <a:solidFill>
                  <a:schemeClr val="accent1"/>
                </a:solidFill>
              </a:defRPr>
            </a:lvl1pPr>
            <a:lvl2pPr marL="457200" indent="0" algn="l" rtl="0">
              <a:buNone/>
              <a:defRPr sz="2000" b="1"/>
            </a:lvl2pPr>
            <a:lvl3pPr marL="914400" indent="0" algn="l" rtl="0">
              <a:buNone/>
              <a:defRPr sz="1800" b="1"/>
            </a:lvl3pPr>
            <a:lvl4pPr marL="1371600" indent="0" algn="l" rtl="0">
              <a:buNone/>
              <a:defRPr sz="1600" b="1"/>
            </a:lvl4pPr>
            <a:lvl5pPr marL="1828800" indent="0" algn="l" rtl="0">
              <a:buNone/>
              <a:defRPr sz="1600" b="1"/>
            </a:lvl5pPr>
            <a:lvl6pPr marL="2286000" indent="0" algn="l" rtl="0">
              <a:buNone/>
              <a:defRPr sz="1600" b="1"/>
            </a:lvl6pPr>
            <a:lvl7pPr marL="2743200" indent="0" algn="l" rtl="0">
              <a:buNone/>
              <a:defRPr sz="1600" b="1"/>
            </a:lvl7pPr>
            <a:lvl8pPr marL="3200400" indent="0" algn="l" rtl="0">
              <a:buNone/>
              <a:defRPr sz="1600" b="1"/>
            </a:lvl8pPr>
            <a:lvl9pPr marL="3657600" indent="0" algn="l" rtl="0">
              <a:buNone/>
              <a:defRPr sz="1600" b="1"/>
            </a:lvl9pPr>
          </a:lstStyle>
          <a:p>
            <a:pPr lvl="0" rtl="0"/>
            <a:r>
              <a:rPr lang="zh-CN" altLang="en-US" noProof="0"/>
              <a:t>编辑母版文本样式</a:t>
            </a:r>
          </a:p>
        </p:txBody>
      </p:sp>
      <p:sp>
        <p:nvSpPr>
          <p:cNvPr id="6" name="内容占位符 5"/>
          <p:cNvSpPr>
            <a:spLocks noGrp="1"/>
          </p:cNvSpPr>
          <p:nvPr>
            <p:ph sz="quarter" idx="4"/>
          </p:nvPr>
        </p:nvSpPr>
        <p:spPr>
          <a:xfrm>
            <a:off x="6249861" y="2743201"/>
            <a:ext cx="4416552" cy="3276600"/>
          </a:xfrm>
        </p:spPr>
        <p:txBody>
          <a:bodyPr rtlCol="0">
            <a:normAutofit/>
          </a:bodyPr>
          <a:lstStyle>
            <a:lvl1pPr algn="l" rtl="0">
              <a:defRPr sz="2400"/>
            </a:lvl1pPr>
            <a:lvl2pPr algn="l" rtl="0">
              <a:defRPr sz="2000"/>
            </a:lvl2pPr>
            <a:lvl3pPr algn="l" rtl="0">
              <a:defRPr sz="1800"/>
            </a:lvl3pPr>
            <a:lvl4pPr algn="l" rtl="0">
              <a:defRPr sz="1600"/>
            </a:lvl4pPr>
            <a:lvl5pPr algn="l" rtl="0">
              <a:defRPr sz="1600"/>
            </a:lvl5pPr>
            <a:lvl6pPr algn="l" rtl="0">
              <a:defRPr sz="1600"/>
            </a:lvl6pPr>
            <a:lvl7pPr algn="l" rtl="0">
              <a:defRPr sz="1600"/>
            </a:lvl7pPr>
            <a:lvl8pPr algn="l" rtl="0">
              <a:defRPr sz="1600"/>
            </a:lvl8pPr>
            <a:lvl9pPr algn="l" rtl="0">
              <a:defRPr sz="1600"/>
            </a:lvl9pPr>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endParaRPr lang="zh-CN" altLang="en-US" noProof="0" dirty="0"/>
          </a:p>
        </p:txBody>
      </p:sp>
      <p:sp>
        <p:nvSpPr>
          <p:cNvPr id="7" name="日期占位符 6"/>
          <p:cNvSpPr>
            <a:spLocks noGrp="1"/>
          </p:cNvSpPr>
          <p:nvPr>
            <p:ph type="dt" sz="half" idx="10"/>
          </p:nvPr>
        </p:nvSpPr>
        <p:spPr/>
        <p:txBody>
          <a:bodyPr rtlCol="0"/>
          <a:lstStyle>
            <a:lvl1pPr>
              <a:defRPr/>
            </a:lvl1pPr>
          </a:lstStyle>
          <a:p>
            <a:fld id="{FE3F0142-28F1-4EAE-A000-8206DFCC5E82}" type="datetime1">
              <a:rPr lang="zh-CN" altLang="en-US" smtClean="0"/>
              <a:pPr/>
              <a:t>2025/4/14</a:t>
            </a:fld>
            <a:endParaRPr lang="zh-CN" altLang="en-US" dirty="0"/>
          </a:p>
        </p:txBody>
      </p:sp>
      <p:sp>
        <p:nvSpPr>
          <p:cNvPr id="8" name="页脚占位符 7"/>
          <p:cNvSpPr>
            <a:spLocks noGrp="1"/>
          </p:cNvSpPr>
          <p:nvPr>
            <p:ph type="ftr" sz="quarter" idx="11"/>
          </p:nvPr>
        </p:nvSpPr>
        <p:spPr/>
        <p:txBody>
          <a:bodyPr rtlCol="0"/>
          <a:lstStyle/>
          <a:p>
            <a:pPr rtl="0"/>
            <a:endParaRPr lang="zh-CN" altLang="en-US" noProof="0" dirty="0"/>
          </a:p>
        </p:txBody>
      </p:sp>
      <p:sp>
        <p:nvSpPr>
          <p:cNvPr id="9" name="灯片编号占位符 8"/>
          <p:cNvSpPr>
            <a:spLocks noGrp="1"/>
          </p:cNvSpPr>
          <p:nvPr>
            <p:ph type="sldNum" sz="quarter" idx="12"/>
          </p:nvPr>
        </p:nvSpPr>
        <p:spPr/>
        <p:txBody>
          <a:bodyPr rtlCol="0"/>
          <a:lstStyle/>
          <a:p>
            <a:pPr rtl="0"/>
            <a:fld id="{2A013F82-EE5E-44EE-A61D-E31C6657F26F}" type="slidenum">
              <a:rPr lang="en-US" altLang="zh-CN" noProof="0" smtClean="0"/>
              <a:t>‹#›</a:t>
            </a:fld>
            <a:endParaRPr lang="en-US" altLang="zh-CN" noProof="0" dirty="0"/>
          </a:p>
        </p:txBody>
      </p:sp>
    </p:spTree>
    <p:extLst>
      <p:ext uri="{BB962C8B-B14F-4D97-AF65-F5344CB8AC3E}">
        <p14:creationId xmlns:p14="http://schemas.microsoft.com/office/powerpoint/2010/main" val="1215036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p>
            <a:pPr rtl="0"/>
            <a:r>
              <a:rPr lang="zh-CN" altLang="en-US"/>
              <a:t>单击此处编辑母版标题样式</a:t>
            </a:r>
            <a:endParaRPr dirty="0"/>
          </a:p>
        </p:txBody>
      </p:sp>
      <p:sp>
        <p:nvSpPr>
          <p:cNvPr id="3" name="日期占位符 2"/>
          <p:cNvSpPr>
            <a:spLocks noGrp="1"/>
          </p:cNvSpPr>
          <p:nvPr>
            <p:ph type="dt" sz="half" idx="10"/>
          </p:nvPr>
        </p:nvSpPr>
        <p:spPr/>
        <p:txBody>
          <a:bodyPr rtlCol="0"/>
          <a:lstStyle>
            <a:lvl1pPr>
              <a:defRPr/>
            </a:lvl1pPr>
          </a:lstStyle>
          <a:p>
            <a:fld id="{A4BB1F61-C412-4D7C-8881-587417A7B600}" type="datetime1">
              <a:rPr lang="zh-CN" altLang="en-US" smtClean="0"/>
              <a:pPr/>
              <a:t>2025/4/14</a:t>
            </a:fld>
            <a:endParaRPr lang="zh-CN" altLang="en-US" dirty="0"/>
          </a:p>
        </p:txBody>
      </p:sp>
      <p:sp>
        <p:nvSpPr>
          <p:cNvPr id="4" name="页脚占位符 3"/>
          <p:cNvSpPr>
            <a:spLocks noGrp="1"/>
          </p:cNvSpPr>
          <p:nvPr>
            <p:ph type="ftr" sz="quarter" idx="11"/>
          </p:nvPr>
        </p:nvSpPr>
        <p:spPr/>
        <p:txBody>
          <a:bodyPr rtlCol="0"/>
          <a:lstStyle/>
          <a:p>
            <a:pPr rtl="0"/>
            <a:endParaRPr/>
          </a:p>
        </p:txBody>
      </p:sp>
      <p:sp>
        <p:nvSpPr>
          <p:cNvPr id="5" name="灯片编号占位符 4"/>
          <p:cNvSpPr>
            <a:spLocks noGrp="1"/>
          </p:cNvSpPr>
          <p:nvPr>
            <p:ph type="sldNum" sz="quarter" idx="12"/>
          </p:nvPr>
        </p:nvSpPr>
        <p:spPr/>
        <p:txBody>
          <a:bodyPr rtlCol="0"/>
          <a:lstStyle/>
          <a:p>
            <a:pPr rtl="0"/>
            <a:fld id="{2A013F82-EE5E-44EE-A61D-E31C6657F26F}" type="slidenum">
              <a:rPr/>
              <a:t>‹#›</a:t>
            </a:fld>
            <a:endParaRPr/>
          </a:p>
        </p:txBody>
      </p:sp>
    </p:spTree>
    <p:extLst>
      <p:ext uri="{BB962C8B-B14F-4D97-AF65-F5344CB8AC3E}">
        <p14:creationId xmlns:p14="http://schemas.microsoft.com/office/powerpoint/2010/main" val="148897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rtlCol="0"/>
          <a:lstStyle>
            <a:lvl1pPr>
              <a:defRPr/>
            </a:lvl1pPr>
          </a:lstStyle>
          <a:p>
            <a:fld id="{8469E5D7-6C97-4873-B82C-4B22B2F17496}" type="datetime1">
              <a:rPr lang="zh-CN" altLang="en-US" smtClean="0"/>
              <a:pPr/>
              <a:t>2025/4/14</a:t>
            </a:fld>
            <a:endParaRPr lang="zh-CN" altLang="en-US" dirty="0"/>
          </a:p>
        </p:txBody>
      </p:sp>
      <p:sp>
        <p:nvSpPr>
          <p:cNvPr id="3" name="页脚占位符 2"/>
          <p:cNvSpPr>
            <a:spLocks noGrp="1"/>
          </p:cNvSpPr>
          <p:nvPr>
            <p:ph type="ftr" sz="quarter" idx="11"/>
          </p:nvPr>
        </p:nvSpPr>
        <p:spPr/>
        <p:txBody>
          <a:bodyPr rtlCol="0"/>
          <a:lstStyle/>
          <a:p>
            <a:pPr rtl="0"/>
            <a:endParaRPr lang="zh-CN" altLang="en-US" noProof="0" dirty="0"/>
          </a:p>
        </p:txBody>
      </p:sp>
      <p:sp>
        <p:nvSpPr>
          <p:cNvPr id="4" name="灯片编号占位符 3"/>
          <p:cNvSpPr>
            <a:spLocks noGrp="1"/>
          </p:cNvSpPr>
          <p:nvPr>
            <p:ph type="sldNum" sz="quarter" idx="12"/>
          </p:nvPr>
        </p:nvSpPr>
        <p:spPr/>
        <p:txBody>
          <a:bodyPr rtlCol="0"/>
          <a:lstStyle/>
          <a:p>
            <a:pPr rtl="0"/>
            <a:fld id="{2A013F82-EE5E-44EE-A61D-E31C6657F26F}" type="slidenum">
              <a:rPr lang="en-US" altLang="zh-CN" noProof="0" smtClean="0"/>
              <a:t>‹#›</a:t>
            </a:fld>
            <a:endParaRPr lang="en-US" altLang="zh-CN" noProof="0" dirty="0"/>
          </a:p>
        </p:txBody>
      </p:sp>
    </p:spTree>
    <p:extLst>
      <p:ext uri="{BB962C8B-B14F-4D97-AF65-F5344CB8AC3E}">
        <p14:creationId xmlns:p14="http://schemas.microsoft.com/office/powerpoint/2010/main" val="465317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type="objTx" preserve="1">
  <p:cSld name="带题注的内容">
    <p:spTree>
      <p:nvGrpSpPr>
        <p:cNvPr id="1" name=""/>
        <p:cNvGrpSpPr/>
        <p:nvPr/>
      </p:nvGrpSpPr>
      <p:grpSpPr>
        <a:xfrm>
          <a:off x="0" y="0"/>
          <a:ext cx="0" cy="0"/>
          <a:chOff x="0" y="0"/>
          <a:chExt cx="0" cy="0"/>
        </a:xfrm>
      </p:grpSpPr>
      <p:sp>
        <p:nvSpPr>
          <p:cNvPr id="2" name="标题 1"/>
          <p:cNvSpPr>
            <a:spLocks noGrp="1"/>
          </p:cNvSpPr>
          <p:nvPr>
            <p:ph type="title"/>
          </p:nvPr>
        </p:nvSpPr>
        <p:spPr>
          <a:xfrm>
            <a:off x="1055604" y="1905000"/>
            <a:ext cx="3596607" cy="2667000"/>
          </a:xfrm>
        </p:spPr>
        <p:txBody>
          <a:bodyPr rtlCol="0" anchor="b">
            <a:noAutofit/>
          </a:bodyPr>
          <a:lstStyle>
            <a:lvl1pPr algn="l" rtl="0">
              <a:lnSpc>
                <a:spcPct val="90000"/>
              </a:lnSpc>
              <a:defRPr sz="3600" b="0" baseline="0">
                <a:solidFill>
                  <a:schemeClr val="tx1"/>
                </a:solidFill>
              </a:defRPr>
            </a:lvl1pPr>
          </a:lstStyle>
          <a:p>
            <a:pPr rtl="0"/>
            <a:r>
              <a:rPr lang="zh-CN" altLang="en-US" noProof="0"/>
              <a:t>单击此处编辑母版标题样式</a:t>
            </a:r>
            <a:endParaRPr lang="zh-CN" altLang="en-US" noProof="0" dirty="0"/>
          </a:p>
        </p:txBody>
      </p:sp>
      <p:sp>
        <p:nvSpPr>
          <p:cNvPr id="3" name="内容占位符 2"/>
          <p:cNvSpPr>
            <a:spLocks noGrp="1"/>
          </p:cNvSpPr>
          <p:nvPr>
            <p:ph idx="1"/>
          </p:nvPr>
        </p:nvSpPr>
        <p:spPr>
          <a:xfrm>
            <a:off x="4951414" y="685800"/>
            <a:ext cx="6400800" cy="5334000"/>
          </a:xfrm>
        </p:spPr>
        <p:txBody>
          <a:bodyPr rtlCol="0">
            <a:normAutofit/>
          </a:bodyPr>
          <a:lstStyle>
            <a:lvl1pPr algn="l" rtl="0">
              <a:defRPr sz="2400"/>
            </a:lvl1pPr>
            <a:lvl2pPr algn="l" rtl="0">
              <a:defRPr sz="2000"/>
            </a:lvl2pPr>
            <a:lvl3pPr algn="l" rtl="0">
              <a:defRPr sz="1800"/>
            </a:lvl3pPr>
            <a:lvl4pPr algn="l" rtl="0">
              <a:defRPr sz="1600"/>
            </a:lvl4pPr>
            <a:lvl5pPr algn="l" rtl="0">
              <a:defRPr sz="1600"/>
            </a:lvl5pPr>
            <a:lvl6pPr algn="l" rtl="0">
              <a:defRPr sz="1600"/>
            </a:lvl6pPr>
            <a:lvl7pPr algn="l" rtl="0">
              <a:defRPr sz="1600"/>
            </a:lvl7pPr>
            <a:lvl8pPr algn="l" rtl="0">
              <a:defRPr sz="1600"/>
            </a:lvl8pPr>
            <a:lvl9pPr algn="l" rtl="0">
              <a:defRPr sz="1600"/>
            </a:lvl9pPr>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endParaRPr lang="zh-CN" altLang="en-US" noProof="0" dirty="0"/>
          </a:p>
        </p:txBody>
      </p:sp>
      <p:sp>
        <p:nvSpPr>
          <p:cNvPr id="4" name="文本占位符 3"/>
          <p:cNvSpPr>
            <a:spLocks noGrp="1"/>
          </p:cNvSpPr>
          <p:nvPr>
            <p:ph type="body" sz="half" idx="2"/>
          </p:nvPr>
        </p:nvSpPr>
        <p:spPr>
          <a:xfrm>
            <a:off x="1065213" y="4648200"/>
            <a:ext cx="3581399" cy="1371600"/>
          </a:xfrm>
        </p:spPr>
        <p:txBody>
          <a:bodyPr rtlCol="0">
            <a:normAutofit/>
          </a:bodyPr>
          <a:lstStyle>
            <a:lvl1pPr marL="0" indent="0" algn="l" rtl="0">
              <a:lnSpc>
                <a:spcPct val="90000"/>
              </a:lnSpc>
              <a:spcBef>
                <a:spcPts val="1200"/>
              </a:spcBef>
              <a:buNone/>
              <a:defRPr sz="1800"/>
            </a:lvl1pPr>
            <a:lvl2pPr marL="457200" indent="0" algn="l" rtl="0">
              <a:buNone/>
              <a:defRPr sz="1200"/>
            </a:lvl2pPr>
            <a:lvl3pPr marL="914400" indent="0" algn="l" rtl="0">
              <a:buNone/>
              <a:defRPr sz="1000"/>
            </a:lvl3pPr>
            <a:lvl4pPr marL="1371600" indent="0" algn="l" rtl="0">
              <a:buNone/>
              <a:defRPr sz="900"/>
            </a:lvl4pPr>
            <a:lvl5pPr marL="1828800" indent="0" algn="l" rtl="0">
              <a:buNone/>
              <a:defRPr sz="900"/>
            </a:lvl5pPr>
            <a:lvl6pPr marL="2286000" indent="0" algn="l" rtl="0">
              <a:buNone/>
              <a:defRPr sz="900"/>
            </a:lvl6pPr>
            <a:lvl7pPr marL="2743200" indent="0" algn="l" rtl="0">
              <a:buNone/>
              <a:defRPr sz="900"/>
            </a:lvl7pPr>
            <a:lvl8pPr marL="3200400" indent="0" algn="l" rtl="0">
              <a:buNone/>
              <a:defRPr sz="900"/>
            </a:lvl8pPr>
            <a:lvl9pPr marL="3657600" indent="0" algn="l" rtl="0">
              <a:buNone/>
              <a:defRPr sz="900"/>
            </a:lvl9pPr>
          </a:lstStyle>
          <a:p>
            <a:pPr lvl="0" rtl="0"/>
            <a:r>
              <a:rPr lang="zh-CN" altLang="en-US" noProof="0"/>
              <a:t>编辑母版文本样式</a:t>
            </a:r>
          </a:p>
        </p:txBody>
      </p:sp>
      <p:sp>
        <p:nvSpPr>
          <p:cNvPr id="5" name="日期占位符 4"/>
          <p:cNvSpPr>
            <a:spLocks noGrp="1"/>
          </p:cNvSpPr>
          <p:nvPr>
            <p:ph type="dt" sz="half" idx="10"/>
          </p:nvPr>
        </p:nvSpPr>
        <p:spPr/>
        <p:txBody>
          <a:bodyPr rtlCol="0"/>
          <a:lstStyle>
            <a:lvl1pPr>
              <a:defRPr/>
            </a:lvl1pPr>
          </a:lstStyle>
          <a:p>
            <a:fld id="{D7B3E930-C3B3-4585-8A26-00F140A7FB77}" type="datetime1">
              <a:rPr lang="zh-CN" altLang="en-US" smtClean="0"/>
              <a:pPr/>
              <a:t>2025/4/14</a:t>
            </a:fld>
            <a:endParaRPr lang="zh-CN" altLang="en-US" dirty="0"/>
          </a:p>
        </p:txBody>
      </p:sp>
      <p:sp>
        <p:nvSpPr>
          <p:cNvPr id="6" name="页脚占位符 5"/>
          <p:cNvSpPr>
            <a:spLocks noGrp="1"/>
          </p:cNvSpPr>
          <p:nvPr>
            <p:ph type="ftr" sz="quarter" idx="11"/>
          </p:nvPr>
        </p:nvSpPr>
        <p:spPr/>
        <p:txBody>
          <a:bodyPr rtlCol="0"/>
          <a:lstStyle/>
          <a:p>
            <a:pPr rtl="0"/>
            <a:endParaRPr lang="zh-CN" altLang="en-US" noProof="0" dirty="0"/>
          </a:p>
        </p:txBody>
      </p:sp>
      <p:sp>
        <p:nvSpPr>
          <p:cNvPr id="7" name="灯片编号占位符 6"/>
          <p:cNvSpPr>
            <a:spLocks noGrp="1"/>
          </p:cNvSpPr>
          <p:nvPr>
            <p:ph type="sldNum" sz="quarter" idx="12"/>
          </p:nvPr>
        </p:nvSpPr>
        <p:spPr/>
        <p:txBody>
          <a:bodyPr rtlCol="0"/>
          <a:lstStyle/>
          <a:p>
            <a:pPr rtl="0"/>
            <a:fld id="{2A013F82-EE5E-44EE-A61D-E31C6657F26F}" type="slidenum">
              <a:rPr lang="en-US" altLang="zh-CN" noProof="0" smtClean="0"/>
              <a:t>‹#›</a:t>
            </a:fld>
            <a:endParaRPr lang="en-US" altLang="zh-CN" noProof="0" dirty="0"/>
          </a:p>
        </p:txBody>
      </p:sp>
    </p:spTree>
    <p:extLst>
      <p:ext uri="{BB962C8B-B14F-4D97-AF65-F5344CB8AC3E}">
        <p14:creationId xmlns:p14="http://schemas.microsoft.com/office/powerpoint/2010/main" val="13931034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type="picTx" preserve="1">
  <p:cSld name="带题注的图片">
    <p:spTree>
      <p:nvGrpSpPr>
        <p:cNvPr id="1" name=""/>
        <p:cNvGrpSpPr/>
        <p:nvPr/>
      </p:nvGrpSpPr>
      <p:grpSpPr>
        <a:xfrm>
          <a:off x="0" y="0"/>
          <a:ext cx="0" cy="0"/>
          <a:chOff x="0" y="0"/>
          <a:chExt cx="0" cy="0"/>
        </a:xfrm>
      </p:grpSpPr>
      <p:sp>
        <p:nvSpPr>
          <p:cNvPr id="3" name="图片占位符 2"/>
          <p:cNvSpPr>
            <a:spLocks noGrp="1"/>
          </p:cNvSpPr>
          <p:nvPr>
            <p:ph type="pic" idx="1"/>
          </p:nvPr>
        </p:nvSpPr>
        <p:spPr>
          <a:xfrm>
            <a:off x="4951414" y="685800"/>
            <a:ext cx="6400799" cy="5334000"/>
          </a:xfrm>
          <a:solidFill>
            <a:schemeClr val="bg2"/>
          </a:solidFill>
          <a:ln w="76200">
            <a:solidFill>
              <a:schemeClr val="tx1"/>
            </a:solidFill>
            <a:miter lim="800000"/>
          </a:ln>
        </p:spPr>
        <p:txBody>
          <a:bodyPr rtlCol="0">
            <a:normAutofit/>
          </a:bodyPr>
          <a:lstStyle>
            <a:lvl1pPr marL="0" indent="0" algn="ctr" rtl="0">
              <a:buNone/>
              <a:defRPr sz="2400"/>
            </a:lvl1pPr>
            <a:lvl2pPr marL="457200" indent="0" algn="l" rtl="0">
              <a:buNone/>
              <a:defRPr sz="2800"/>
            </a:lvl2pPr>
            <a:lvl3pPr marL="914400" indent="0" algn="l" rtl="0">
              <a:buNone/>
              <a:defRPr sz="2400"/>
            </a:lvl3pPr>
            <a:lvl4pPr marL="1371600" indent="0" algn="l" rtl="0">
              <a:buNone/>
              <a:defRPr sz="2000"/>
            </a:lvl4pPr>
            <a:lvl5pPr marL="1828800" indent="0" algn="l" rtl="0">
              <a:buNone/>
              <a:defRPr sz="2000"/>
            </a:lvl5pPr>
            <a:lvl6pPr marL="2286000" indent="0" algn="l" rtl="0">
              <a:buNone/>
              <a:defRPr sz="2000"/>
            </a:lvl6pPr>
            <a:lvl7pPr marL="2743200" indent="0" algn="l" rtl="0">
              <a:buNone/>
              <a:defRPr sz="2000"/>
            </a:lvl7pPr>
            <a:lvl8pPr marL="3200400" indent="0" algn="l" rtl="0">
              <a:buNone/>
              <a:defRPr sz="2000"/>
            </a:lvl8pPr>
            <a:lvl9pPr marL="3657600" indent="0" algn="l" rtl="0">
              <a:buNone/>
              <a:defRPr sz="2000"/>
            </a:lvl9pPr>
          </a:lstStyle>
          <a:p>
            <a:pPr rtl="0"/>
            <a:r>
              <a:rPr lang="zh-CN" altLang="en-US" noProof="0"/>
              <a:t>单击图标添加图片</a:t>
            </a:r>
            <a:endParaRPr lang="zh-CN" altLang="en-US" noProof="0" dirty="0"/>
          </a:p>
        </p:txBody>
      </p:sp>
      <p:sp>
        <p:nvSpPr>
          <p:cNvPr id="2" name="标题 1"/>
          <p:cNvSpPr>
            <a:spLocks noGrp="1"/>
          </p:cNvSpPr>
          <p:nvPr>
            <p:ph type="title"/>
          </p:nvPr>
        </p:nvSpPr>
        <p:spPr>
          <a:xfrm>
            <a:off x="1055604" y="1905000"/>
            <a:ext cx="3596607" cy="2667000"/>
          </a:xfrm>
        </p:spPr>
        <p:txBody>
          <a:bodyPr rtlCol="0" anchor="b">
            <a:normAutofit/>
          </a:bodyPr>
          <a:lstStyle>
            <a:lvl1pPr algn="l" rtl="0">
              <a:lnSpc>
                <a:spcPct val="90000"/>
              </a:lnSpc>
              <a:defRPr sz="3600" b="0" i="0" baseline="0">
                <a:solidFill>
                  <a:schemeClr val="tx1"/>
                </a:solidFill>
              </a:defRPr>
            </a:lvl1pPr>
          </a:lstStyle>
          <a:p>
            <a:pPr rtl="0"/>
            <a:r>
              <a:rPr lang="zh-CN" altLang="en-US" noProof="0"/>
              <a:t>单击此处编辑母版标题样式</a:t>
            </a:r>
            <a:endParaRPr lang="zh-CN" altLang="en-US" noProof="0" dirty="0"/>
          </a:p>
        </p:txBody>
      </p:sp>
      <p:sp>
        <p:nvSpPr>
          <p:cNvPr id="4" name="文本占位符 3"/>
          <p:cNvSpPr>
            <a:spLocks noGrp="1"/>
          </p:cNvSpPr>
          <p:nvPr>
            <p:ph type="body" sz="half" idx="2"/>
          </p:nvPr>
        </p:nvSpPr>
        <p:spPr>
          <a:xfrm>
            <a:off x="1065213" y="4648200"/>
            <a:ext cx="3581399" cy="1371600"/>
          </a:xfrm>
        </p:spPr>
        <p:txBody>
          <a:bodyPr rtlCol="0">
            <a:normAutofit/>
          </a:bodyPr>
          <a:lstStyle>
            <a:lvl1pPr marL="0" indent="0" algn="l" rtl="0">
              <a:lnSpc>
                <a:spcPct val="90000"/>
              </a:lnSpc>
              <a:spcBef>
                <a:spcPts val="1200"/>
              </a:spcBef>
              <a:buNone/>
              <a:defRPr sz="1800"/>
            </a:lvl1pPr>
            <a:lvl2pPr marL="457200" indent="0" algn="l" rtl="0">
              <a:buNone/>
              <a:defRPr sz="1200"/>
            </a:lvl2pPr>
            <a:lvl3pPr marL="914400" indent="0" algn="l" rtl="0">
              <a:buNone/>
              <a:defRPr sz="1000"/>
            </a:lvl3pPr>
            <a:lvl4pPr marL="1371600" indent="0" algn="l" rtl="0">
              <a:buNone/>
              <a:defRPr sz="900"/>
            </a:lvl4pPr>
            <a:lvl5pPr marL="1828800" indent="0" algn="l" rtl="0">
              <a:buNone/>
              <a:defRPr sz="900"/>
            </a:lvl5pPr>
            <a:lvl6pPr marL="2286000" indent="0" algn="l" rtl="0">
              <a:buNone/>
              <a:defRPr sz="900"/>
            </a:lvl6pPr>
            <a:lvl7pPr marL="2743200" indent="0" algn="l" rtl="0">
              <a:buNone/>
              <a:defRPr sz="900"/>
            </a:lvl7pPr>
            <a:lvl8pPr marL="3200400" indent="0" algn="l" rtl="0">
              <a:buNone/>
              <a:defRPr sz="900"/>
            </a:lvl8pPr>
            <a:lvl9pPr marL="3657600" indent="0" algn="l" rtl="0">
              <a:buNone/>
              <a:defRPr sz="900"/>
            </a:lvl9pPr>
          </a:lstStyle>
          <a:p>
            <a:pPr lvl="0" rtl="0"/>
            <a:r>
              <a:rPr lang="zh-CN" altLang="en-US" noProof="0"/>
              <a:t>编辑母版文本样式</a:t>
            </a:r>
          </a:p>
        </p:txBody>
      </p:sp>
      <p:sp>
        <p:nvSpPr>
          <p:cNvPr id="5" name="日期占位符 4"/>
          <p:cNvSpPr>
            <a:spLocks noGrp="1"/>
          </p:cNvSpPr>
          <p:nvPr>
            <p:ph type="dt" sz="half" idx="10"/>
          </p:nvPr>
        </p:nvSpPr>
        <p:spPr/>
        <p:txBody>
          <a:bodyPr rtlCol="0"/>
          <a:lstStyle>
            <a:lvl1pPr>
              <a:defRPr/>
            </a:lvl1pPr>
          </a:lstStyle>
          <a:p>
            <a:fld id="{E46EF46F-E0E0-460C-B765-9380271A0BA1}" type="datetime1">
              <a:rPr lang="zh-CN" altLang="en-US" smtClean="0"/>
              <a:pPr/>
              <a:t>2025/4/14</a:t>
            </a:fld>
            <a:endParaRPr lang="zh-CN" altLang="en-US" dirty="0"/>
          </a:p>
        </p:txBody>
      </p:sp>
      <p:sp>
        <p:nvSpPr>
          <p:cNvPr id="6" name="页脚占位符 5"/>
          <p:cNvSpPr>
            <a:spLocks noGrp="1"/>
          </p:cNvSpPr>
          <p:nvPr>
            <p:ph type="ftr" sz="quarter" idx="11"/>
          </p:nvPr>
        </p:nvSpPr>
        <p:spPr/>
        <p:txBody>
          <a:bodyPr rtlCol="0"/>
          <a:lstStyle/>
          <a:p>
            <a:pPr rtl="0"/>
            <a:endParaRPr lang="zh-CN" altLang="en-US" noProof="0" dirty="0"/>
          </a:p>
        </p:txBody>
      </p:sp>
      <p:sp>
        <p:nvSpPr>
          <p:cNvPr id="7" name="灯片编号占位符 6"/>
          <p:cNvSpPr>
            <a:spLocks noGrp="1"/>
          </p:cNvSpPr>
          <p:nvPr>
            <p:ph type="sldNum" sz="quarter" idx="12"/>
          </p:nvPr>
        </p:nvSpPr>
        <p:spPr/>
        <p:txBody>
          <a:bodyPr rtlCol="0"/>
          <a:lstStyle/>
          <a:p>
            <a:pPr rtl="0"/>
            <a:fld id="{2A013F82-EE5E-44EE-A61D-E31C6657F26F}" type="slidenum">
              <a:rPr lang="en-US" altLang="zh-CN" noProof="0" smtClean="0"/>
              <a:pPr/>
              <a:t>‹#›</a:t>
            </a:fld>
            <a:endParaRPr lang="en-US" altLang="zh-CN" noProof="0" dirty="0"/>
          </a:p>
        </p:txBody>
      </p:sp>
    </p:spTree>
    <p:extLst>
      <p:ext uri="{BB962C8B-B14F-4D97-AF65-F5344CB8AC3E}">
        <p14:creationId xmlns:p14="http://schemas.microsoft.com/office/powerpoint/2010/main" val="4116030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userDrawn="1">
  <p:cSld name="标题和图表">
    <p:bg>
      <p:bgPr>
        <a:solidFill>
          <a:schemeClr val="tx1"/>
        </a:solidFill>
        <a:effectLst/>
      </p:bgPr>
    </p:bg>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a:xfrm>
            <a:off x="9645255" y="6288088"/>
            <a:ext cx="1919317" cy="196850"/>
          </a:xfrm>
        </p:spPr>
        <p:txBody>
          <a:bodyPr/>
          <a:lstStyle>
            <a:lvl1pPr>
              <a:defRPr/>
            </a:lvl1pPr>
          </a:lstStyle>
          <a:p>
            <a:r>
              <a:rPr lang="de-DE"/>
              <a:t>Page </a:t>
            </a:r>
            <a:r>
              <a:rPr lang="de-DE">
                <a:sym typeface="MS UI Gothic" pitchFamily="34" charset="-128"/>
              </a:rPr>
              <a:t></a:t>
            </a:r>
            <a:r>
              <a:rPr lang="de-DE"/>
              <a:t> </a:t>
            </a:r>
            <a:fld id="{52913906-A3B5-4682-9A39-DA47335F4EB1}" type="slidenum">
              <a:rPr lang="en-US" altLang="zh-CN"/>
              <a:pPr/>
              <a:t>‹#›</a:t>
            </a:fld>
            <a:endParaRPr lang="en-US"/>
          </a:p>
        </p:txBody>
      </p:sp>
      <p:sp>
        <p:nvSpPr>
          <p:cNvPr id="5" name="标题 12"/>
          <p:cNvSpPr txBox="1">
            <a:spLocks/>
          </p:cNvSpPr>
          <p:nvPr userDrawn="1"/>
        </p:nvSpPr>
        <p:spPr>
          <a:xfrm>
            <a:off x="693812" y="145435"/>
            <a:ext cx="9144001" cy="13716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spc="100" baseline="0">
                <a:solidFill>
                  <a:schemeClr val="tx1"/>
                </a:solidFill>
                <a:latin typeface="微软雅黑" panose="020B0503020204020204" pitchFamily="34" charset="-122"/>
                <a:ea typeface="微软雅黑" panose="020B0503020204020204" pitchFamily="34" charset="-122"/>
                <a:cs typeface="+mj-cs"/>
              </a:defRPr>
            </a:lvl1pPr>
          </a:lstStyle>
          <a:p>
            <a:pPr marL="571500" indent="-571500">
              <a:buFont typeface="Wingdings" panose="05000000000000000000" pitchFamily="2" charset="2"/>
              <a:buChar char="p"/>
            </a:pPr>
            <a:endParaRPr lang="en-US" dirty="0">
              <a:solidFill>
                <a:schemeClr val="accent2">
                  <a:lumMod val="60000"/>
                  <a:lumOff val="40000"/>
                </a:schemeClr>
              </a:solidFill>
            </a:endParaRPr>
          </a:p>
        </p:txBody>
      </p:sp>
      <p:sp>
        <p:nvSpPr>
          <p:cNvPr id="6" name="内容占位符 13"/>
          <p:cNvSpPr>
            <a:spLocks noGrp="1"/>
          </p:cNvSpPr>
          <p:nvPr>
            <p:ph idx="11" hasCustomPrompt="1"/>
          </p:nvPr>
        </p:nvSpPr>
        <p:spPr>
          <a:xfrm>
            <a:off x="1125860" y="1988840"/>
            <a:ext cx="9134391" cy="4114801"/>
          </a:xfrm>
        </p:spPr>
        <p:txBody>
          <a:bodyPr rtlCol="0">
            <a:normAutofit/>
          </a:bodyPr>
          <a:lstStyle>
            <a:lvl1pPr marL="223838" indent="-223838">
              <a:lnSpc>
                <a:spcPct val="125000"/>
              </a:lnSpc>
              <a:spcBef>
                <a:spcPts val="600"/>
              </a:spcBef>
              <a:buClr>
                <a:srgbClr val="C00000"/>
              </a:buClr>
              <a:buFont typeface="Arial" panose="020B0604020202020204" pitchFamily="34" charset="0"/>
              <a:buChar char="•"/>
              <a:defRPr sz="2800" b="1">
                <a:solidFill>
                  <a:schemeClr val="bg1"/>
                </a:solidFill>
              </a:defRPr>
            </a:lvl1pPr>
            <a:lvl2pPr>
              <a:lnSpc>
                <a:spcPct val="125000"/>
              </a:lnSpc>
              <a:spcBef>
                <a:spcPts val="600"/>
              </a:spcBef>
              <a:buClr>
                <a:srgbClr val="C00000"/>
              </a:buClr>
              <a:buSzPct val="115000"/>
              <a:defRPr sz="2400" baseline="0">
                <a:solidFill>
                  <a:schemeClr val="bg1"/>
                </a:solidFill>
              </a:defRPr>
            </a:lvl2pPr>
            <a:lvl3pPr>
              <a:lnSpc>
                <a:spcPct val="125000"/>
              </a:lnSpc>
              <a:spcBef>
                <a:spcPts val="600"/>
              </a:spcBef>
              <a:buClr>
                <a:srgbClr val="C00000"/>
              </a:buClr>
              <a:defRPr sz="2000">
                <a:solidFill>
                  <a:schemeClr val="bg1"/>
                </a:solidFill>
              </a:defRPr>
            </a:lvl3pPr>
          </a:lstStyle>
          <a:p>
            <a:r>
              <a:rPr lang="en-US" altLang="zh-CN" dirty="0"/>
              <a:t> 11</a:t>
            </a:r>
          </a:p>
          <a:p>
            <a:pPr lvl="1"/>
            <a:r>
              <a:rPr lang="en-US" altLang="zh-CN" dirty="0"/>
              <a:t>11</a:t>
            </a:r>
          </a:p>
          <a:p>
            <a:pPr lvl="2"/>
            <a:r>
              <a:rPr lang="en-US" altLang="zh-CN" dirty="0"/>
              <a:t>11</a:t>
            </a:r>
          </a:p>
          <a:p>
            <a:pPr lvl="2"/>
            <a:r>
              <a:rPr lang="en-US" altLang="zh-CN" dirty="0"/>
              <a:t>11</a:t>
            </a:r>
          </a:p>
          <a:p>
            <a:pPr lvl="1"/>
            <a:r>
              <a:rPr lang="en-US" altLang="zh-CN" dirty="0"/>
              <a:t>11</a:t>
            </a:r>
          </a:p>
          <a:p>
            <a:pPr lvl="2"/>
            <a:r>
              <a:rPr lang="en-US" altLang="zh-CN" dirty="0"/>
              <a:t>11</a:t>
            </a:r>
          </a:p>
          <a:p>
            <a:pPr lvl="2"/>
            <a:r>
              <a:rPr lang="en-US" altLang="zh-CN" dirty="0"/>
              <a:t>11</a:t>
            </a:r>
            <a:endParaRPr lang="zh-CN" altLang="en-US" dirty="0"/>
          </a:p>
        </p:txBody>
      </p:sp>
      <p:sp>
        <p:nvSpPr>
          <p:cNvPr id="8" name="标题 12"/>
          <p:cNvSpPr>
            <a:spLocks noGrp="1"/>
          </p:cNvSpPr>
          <p:nvPr>
            <p:ph type="title" hasCustomPrompt="1"/>
          </p:nvPr>
        </p:nvSpPr>
        <p:spPr>
          <a:xfrm>
            <a:off x="837828" y="100502"/>
            <a:ext cx="9144001" cy="1371600"/>
          </a:xfrm>
        </p:spPr>
        <p:txBody>
          <a:bodyPr rtlCol="0">
            <a:normAutofit/>
          </a:bodyPr>
          <a:lstStyle>
            <a:lvl1pPr marL="0" indent="0">
              <a:buNone/>
              <a:defRPr sz="3600" b="1" baseline="0">
                <a:solidFill>
                  <a:schemeClr val="bg1"/>
                </a:solidFill>
                <a:latin typeface="黑体" panose="02010609060101010101" pitchFamily="49" charset="-122"/>
                <a:ea typeface="黑体" panose="02010609060101010101" pitchFamily="49" charset="-122"/>
              </a:defRPr>
            </a:lvl1pPr>
          </a:lstStyle>
          <a:p>
            <a:pPr marL="571500" indent="-571500">
              <a:buFont typeface="Wingdings" panose="05000000000000000000" pitchFamily="2" charset="2"/>
              <a:buChar char="p"/>
            </a:pPr>
            <a:r>
              <a:rPr lang="en-US" dirty="0" err="1">
                <a:solidFill>
                  <a:schemeClr val="accent2">
                    <a:lumMod val="60000"/>
                    <a:lumOff val="40000"/>
                  </a:schemeClr>
                </a:solidFill>
              </a:rPr>
              <a:t>shui</a:t>
            </a:r>
            <a:endParaRPr lang="en-US" dirty="0">
              <a:solidFill>
                <a:schemeClr val="accent2">
                  <a:lumMod val="60000"/>
                  <a:lumOff val="40000"/>
                </a:schemeClr>
              </a:solidFill>
            </a:endParaRPr>
          </a:p>
        </p:txBody>
      </p:sp>
      <p:sp>
        <p:nvSpPr>
          <p:cNvPr id="12" name="矩形 11"/>
          <p:cNvSpPr/>
          <p:nvPr userDrawn="1"/>
        </p:nvSpPr>
        <p:spPr>
          <a:xfrm flipV="1">
            <a:off x="0" y="1472101"/>
            <a:ext cx="5158308" cy="45719"/>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47914617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p>
            <a:pPr rtl="0"/>
            <a:r>
              <a:rPr lang="zh-CN" altLang="en-US" noProof="0"/>
              <a:t>单击此处编辑母版标题样式</a:t>
            </a:r>
            <a:endParaRPr lang="zh-CN" altLang="en-US" noProof="0" dirty="0"/>
          </a:p>
        </p:txBody>
      </p:sp>
      <p:sp>
        <p:nvSpPr>
          <p:cNvPr id="3" name="竖排文字占位符 2"/>
          <p:cNvSpPr>
            <a:spLocks noGrp="1"/>
          </p:cNvSpPr>
          <p:nvPr>
            <p:ph type="body" orient="vert" idx="1"/>
          </p:nvPr>
        </p:nvSpPr>
        <p:spPr/>
        <p:txBody>
          <a:bodyPr vert="eaVert" rtlCol="0"/>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endParaRPr lang="zh-CN" altLang="en-US" noProof="0" dirty="0"/>
          </a:p>
        </p:txBody>
      </p:sp>
      <p:sp>
        <p:nvSpPr>
          <p:cNvPr id="4" name="日期占位符 3"/>
          <p:cNvSpPr>
            <a:spLocks noGrp="1"/>
          </p:cNvSpPr>
          <p:nvPr>
            <p:ph type="dt" sz="half" idx="10"/>
          </p:nvPr>
        </p:nvSpPr>
        <p:spPr/>
        <p:txBody>
          <a:bodyPr rtlCol="0"/>
          <a:lstStyle>
            <a:lvl1pPr>
              <a:defRPr/>
            </a:lvl1pPr>
          </a:lstStyle>
          <a:p>
            <a:fld id="{CCC847F5-93BF-420F-8B65-846E937E9C1A}" type="datetime1">
              <a:rPr lang="zh-CN" altLang="en-US" smtClean="0"/>
              <a:pPr/>
              <a:t>2025/4/14</a:t>
            </a:fld>
            <a:endParaRPr lang="zh-CN" altLang="en-US" dirty="0"/>
          </a:p>
        </p:txBody>
      </p:sp>
      <p:sp>
        <p:nvSpPr>
          <p:cNvPr id="5" name="页脚占位符 4"/>
          <p:cNvSpPr>
            <a:spLocks noGrp="1"/>
          </p:cNvSpPr>
          <p:nvPr>
            <p:ph type="ftr" sz="quarter" idx="11"/>
          </p:nvPr>
        </p:nvSpPr>
        <p:spPr/>
        <p:txBody>
          <a:bodyPr rtlCol="0"/>
          <a:lstStyle/>
          <a:p>
            <a:pPr rtl="0"/>
            <a:endParaRPr lang="zh-CN" altLang="en-US" noProof="0" dirty="0"/>
          </a:p>
        </p:txBody>
      </p:sp>
      <p:sp>
        <p:nvSpPr>
          <p:cNvPr id="6" name="灯片编号占位符 5"/>
          <p:cNvSpPr>
            <a:spLocks noGrp="1"/>
          </p:cNvSpPr>
          <p:nvPr>
            <p:ph type="sldNum" sz="quarter" idx="12"/>
          </p:nvPr>
        </p:nvSpPr>
        <p:spPr/>
        <p:txBody>
          <a:bodyPr rtlCol="0"/>
          <a:lstStyle/>
          <a:p>
            <a:pPr rtl="0"/>
            <a:fld id="{2A013F82-EE5E-44EE-A61D-E31C6657F26F}" type="slidenum">
              <a:rPr lang="en-US" altLang="zh-CN" noProof="0" smtClean="0"/>
              <a:t>‹#›</a:t>
            </a:fld>
            <a:endParaRPr lang="en-US" altLang="zh-CN" noProof="0" dirty="0"/>
          </a:p>
        </p:txBody>
      </p:sp>
    </p:spTree>
    <p:extLst>
      <p:ext uri="{BB962C8B-B14F-4D97-AF65-F5344CB8AC3E}">
        <p14:creationId xmlns:p14="http://schemas.microsoft.com/office/powerpoint/2010/main" val="1289756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垂直标题 1"/>
          <p:cNvSpPr>
            <a:spLocks noGrp="1"/>
          </p:cNvSpPr>
          <p:nvPr>
            <p:ph type="title" orient="vert"/>
          </p:nvPr>
        </p:nvSpPr>
        <p:spPr>
          <a:xfrm>
            <a:off x="9142412" y="381001"/>
            <a:ext cx="1524001" cy="5638800"/>
          </a:xfrm>
        </p:spPr>
        <p:txBody>
          <a:bodyPr vert="eaVert" rtlCol="0"/>
          <a:lstStyle/>
          <a:p>
            <a:pPr rtl="0"/>
            <a:r>
              <a:rPr lang="zh-CN" altLang="en-US" noProof="0"/>
              <a:t>单击此处编辑母版标题样式</a:t>
            </a:r>
            <a:endParaRPr lang="zh-CN" altLang="en-US" noProof="0" dirty="0"/>
          </a:p>
        </p:txBody>
      </p:sp>
      <p:sp>
        <p:nvSpPr>
          <p:cNvPr id="3" name="竖排文字占位符 2"/>
          <p:cNvSpPr>
            <a:spLocks noGrp="1"/>
          </p:cNvSpPr>
          <p:nvPr>
            <p:ph type="body" orient="vert" idx="1"/>
          </p:nvPr>
        </p:nvSpPr>
        <p:spPr>
          <a:xfrm>
            <a:off x="1522412" y="381001"/>
            <a:ext cx="7391399" cy="5638800"/>
          </a:xfrm>
        </p:spPr>
        <p:txBody>
          <a:bodyPr vert="eaVert" rtlCol="0"/>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endParaRPr lang="zh-CN" altLang="en-US" noProof="0" dirty="0"/>
          </a:p>
        </p:txBody>
      </p:sp>
      <p:sp>
        <p:nvSpPr>
          <p:cNvPr id="4" name="日期占位符 3"/>
          <p:cNvSpPr>
            <a:spLocks noGrp="1"/>
          </p:cNvSpPr>
          <p:nvPr>
            <p:ph type="dt" sz="half" idx="10"/>
          </p:nvPr>
        </p:nvSpPr>
        <p:spPr/>
        <p:txBody>
          <a:bodyPr rtlCol="0"/>
          <a:lstStyle>
            <a:lvl1pPr>
              <a:defRPr/>
            </a:lvl1pPr>
          </a:lstStyle>
          <a:p>
            <a:fld id="{6E377329-BC83-4AA4-8C27-9230F654D81D}" type="datetime1">
              <a:rPr lang="zh-CN" altLang="en-US" smtClean="0"/>
              <a:pPr/>
              <a:t>2025/4/14</a:t>
            </a:fld>
            <a:endParaRPr lang="zh-CN" altLang="en-US" dirty="0"/>
          </a:p>
        </p:txBody>
      </p:sp>
      <p:sp>
        <p:nvSpPr>
          <p:cNvPr id="5" name="页脚占位符 4"/>
          <p:cNvSpPr>
            <a:spLocks noGrp="1"/>
          </p:cNvSpPr>
          <p:nvPr>
            <p:ph type="ftr" sz="quarter" idx="11"/>
          </p:nvPr>
        </p:nvSpPr>
        <p:spPr/>
        <p:txBody>
          <a:bodyPr rtlCol="0"/>
          <a:lstStyle/>
          <a:p>
            <a:pPr rtl="0"/>
            <a:endParaRPr lang="zh-CN" altLang="en-US" noProof="0" dirty="0"/>
          </a:p>
        </p:txBody>
      </p:sp>
      <p:sp>
        <p:nvSpPr>
          <p:cNvPr id="6" name="灯片编号占位符 5"/>
          <p:cNvSpPr>
            <a:spLocks noGrp="1"/>
          </p:cNvSpPr>
          <p:nvPr>
            <p:ph type="sldNum" sz="quarter" idx="12"/>
          </p:nvPr>
        </p:nvSpPr>
        <p:spPr/>
        <p:txBody>
          <a:bodyPr rtlCol="0"/>
          <a:lstStyle/>
          <a:p>
            <a:pPr rtl="0"/>
            <a:fld id="{2A013F82-EE5E-44EE-A61D-E31C6657F26F}" type="slidenum">
              <a:rPr lang="en-US" altLang="zh-CN" noProof="0" smtClean="0"/>
              <a:t>‹#›</a:t>
            </a:fld>
            <a:endParaRPr lang="en-US" altLang="zh-CN" noProof="0" dirty="0"/>
          </a:p>
        </p:txBody>
      </p:sp>
    </p:spTree>
    <p:extLst>
      <p:ext uri="{BB962C8B-B14F-4D97-AF65-F5344CB8AC3E}">
        <p14:creationId xmlns:p14="http://schemas.microsoft.com/office/powerpoint/2010/main" val="2417670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624255" y="315914"/>
            <a:ext cx="7774608" cy="592137"/>
          </a:xfrm>
        </p:spPr>
        <p:txBody>
          <a:bodyPr/>
          <a:lstStyle/>
          <a:p>
            <a:r>
              <a:rPr lang="zh-CN" altLang="en-US"/>
              <a:t>单击此处编辑母版标题样式</a:t>
            </a:r>
          </a:p>
        </p:txBody>
      </p:sp>
      <p:sp>
        <p:nvSpPr>
          <p:cNvPr id="3" name="表格占位符 2"/>
          <p:cNvSpPr>
            <a:spLocks noGrp="1"/>
          </p:cNvSpPr>
          <p:nvPr>
            <p:ph type="tbl" idx="1"/>
          </p:nvPr>
        </p:nvSpPr>
        <p:spPr>
          <a:xfrm>
            <a:off x="624255" y="1219673"/>
            <a:ext cx="10940317" cy="5000625"/>
          </a:xfrm>
        </p:spPr>
        <p:txBody>
          <a:bodyPr/>
          <a:lstStyle/>
          <a:p>
            <a:r>
              <a:rPr lang="zh-CN" altLang="en-US" dirty="0"/>
              <a:t>单击图标添加表格</a:t>
            </a:r>
          </a:p>
        </p:txBody>
      </p:sp>
      <p:sp>
        <p:nvSpPr>
          <p:cNvPr id="4" name="灯片编号占位符 3"/>
          <p:cNvSpPr>
            <a:spLocks noGrp="1"/>
          </p:cNvSpPr>
          <p:nvPr>
            <p:ph type="sldNum" sz="quarter" idx="10"/>
          </p:nvPr>
        </p:nvSpPr>
        <p:spPr>
          <a:xfrm>
            <a:off x="9645255" y="6288088"/>
            <a:ext cx="1919317" cy="196850"/>
          </a:xfrm>
        </p:spPr>
        <p:txBody>
          <a:bodyPr/>
          <a:lstStyle>
            <a:lvl1pPr>
              <a:defRPr/>
            </a:lvl1pPr>
          </a:lstStyle>
          <a:p>
            <a:r>
              <a:rPr lang="de-DE"/>
              <a:t>Page </a:t>
            </a:r>
            <a:r>
              <a:rPr lang="de-DE">
                <a:sym typeface="MS UI Gothic" pitchFamily="34" charset="-128"/>
              </a:rPr>
              <a:t></a:t>
            </a:r>
            <a:r>
              <a:rPr lang="de-DE"/>
              <a:t> </a:t>
            </a:r>
            <a:fld id="{E715D26E-08BF-4DE2-869C-895AF7546EB5}" type="slidenum">
              <a:rPr lang="en-US" altLang="zh-CN"/>
              <a:pPr/>
              <a:t>‹#›</a:t>
            </a:fld>
            <a:endParaRPr lang="en-US"/>
          </a:p>
        </p:txBody>
      </p:sp>
    </p:spTree>
    <p:extLst>
      <p:ext uri="{BB962C8B-B14F-4D97-AF65-F5344CB8AC3E}">
        <p14:creationId xmlns:p14="http://schemas.microsoft.com/office/powerpoint/2010/main" val="273164354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2_标题和图表">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a:xfrm>
            <a:off x="9645255" y="6288088"/>
            <a:ext cx="1919317" cy="196850"/>
          </a:xfrm>
        </p:spPr>
        <p:txBody>
          <a:bodyPr/>
          <a:lstStyle>
            <a:lvl1pPr>
              <a:defRPr/>
            </a:lvl1pPr>
          </a:lstStyle>
          <a:p>
            <a:r>
              <a:rPr lang="de-DE"/>
              <a:t>Page </a:t>
            </a:r>
            <a:r>
              <a:rPr lang="de-DE">
                <a:sym typeface="MS UI Gothic" pitchFamily="34" charset="-128"/>
              </a:rPr>
              <a:t></a:t>
            </a:r>
            <a:r>
              <a:rPr lang="de-DE"/>
              <a:t> </a:t>
            </a:r>
            <a:fld id="{52913906-A3B5-4682-9A39-DA47335F4EB1}" type="slidenum">
              <a:rPr lang="en-US" altLang="zh-CN"/>
              <a:pPr/>
              <a:t>‹#›</a:t>
            </a:fld>
            <a:endParaRPr lang="en-US"/>
          </a:p>
        </p:txBody>
      </p:sp>
      <p:sp>
        <p:nvSpPr>
          <p:cNvPr id="5" name="标题 12"/>
          <p:cNvSpPr txBox="1">
            <a:spLocks/>
          </p:cNvSpPr>
          <p:nvPr userDrawn="1"/>
        </p:nvSpPr>
        <p:spPr>
          <a:xfrm>
            <a:off x="693812" y="145435"/>
            <a:ext cx="9144001" cy="13716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spc="100" baseline="0">
                <a:solidFill>
                  <a:schemeClr val="tx1"/>
                </a:solidFill>
                <a:latin typeface="微软雅黑" panose="020B0503020204020204" pitchFamily="34" charset="-122"/>
                <a:ea typeface="微软雅黑" panose="020B0503020204020204" pitchFamily="34" charset="-122"/>
                <a:cs typeface="+mj-cs"/>
              </a:defRPr>
            </a:lvl1pPr>
          </a:lstStyle>
          <a:p>
            <a:pPr marL="571500" indent="-571500">
              <a:buFont typeface="Wingdings" panose="05000000000000000000" pitchFamily="2" charset="2"/>
              <a:buChar char="p"/>
            </a:pPr>
            <a:endParaRPr lang="en-US" dirty="0">
              <a:solidFill>
                <a:schemeClr val="accent2">
                  <a:lumMod val="60000"/>
                  <a:lumOff val="40000"/>
                </a:schemeClr>
              </a:solidFill>
            </a:endParaRPr>
          </a:p>
        </p:txBody>
      </p:sp>
      <p:sp>
        <p:nvSpPr>
          <p:cNvPr id="6" name="内容占位符 13"/>
          <p:cNvSpPr>
            <a:spLocks noGrp="1"/>
          </p:cNvSpPr>
          <p:nvPr>
            <p:ph idx="11"/>
          </p:nvPr>
        </p:nvSpPr>
        <p:spPr>
          <a:xfrm>
            <a:off x="1522413" y="1904999"/>
            <a:ext cx="9134391" cy="4114801"/>
          </a:xfrm>
        </p:spPr>
        <p:txBody>
          <a:bodyPr rtlCol="0"/>
          <a:lstStyle>
            <a:lvl1pPr>
              <a:defRPr baseline="0"/>
            </a:lvl1pPr>
          </a:lstStyle>
          <a:p>
            <a:endParaRPr lang="zh-CN" altLang="en-US" dirty="0"/>
          </a:p>
        </p:txBody>
      </p:sp>
      <p:sp>
        <p:nvSpPr>
          <p:cNvPr id="8" name="标题 12"/>
          <p:cNvSpPr>
            <a:spLocks noGrp="1"/>
          </p:cNvSpPr>
          <p:nvPr>
            <p:ph type="title"/>
          </p:nvPr>
        </p:nvSpPr>
        <p:spPr>
          <a:xfrm>
            <a:off x="837828" y="100502"/>
            <a:ext cx="9144001" cy="1371600"/>
          </a:xfrm>
        </p:spPr>
        <p:txBody>
          <a:bodyPr rtlCol="0">
            <a:normAutofit/>
          </a:bodyPr>
          <a:lstStyle>
            <a:lvl1pPr>
              <a:defRPr sz="3200" baseline="0">
                <a:latin typeface="+mj-lt"/>
                <a:ea typeface="黑体" panose="02010609060101010101" pitchFamily="49" charset="-122"/>
              </a:defRPr>
            </a:lvl1pPr>
          </a:lstStyle>
          <a:p>
            <a:pPr marL="571500" indent="-571500">
              <a:buFont typeface="Wingdings" panose="05000000000000000000" pitchFamily="2" charset="2"/>
              <a:buChar char="p"/>
            </a:pPr>
            <a:endParaRPr lang="en-US" dirty="0">
              <a:solidFill>
                <a:schemeClr val="accent2">
                  <a:lumMod val="60000"/>
                  <a:lumOff val="40000"/>
                </a:schemeClr>
              </a:solidFill>
            </a:endParaRPr>
          </a:p>
        </p:txBody>
      </p:sp>
      <p:sp>
        <p:nvSpPr>
          <p:cNvPr id="11" name="矩形 10"/>
          <p:cNvSpPr/>
          <p:nvPr userDrawn="1"/>
        </p:nvSpPr>
        <p:spPr>
          <a:xfrm flipV="1">
            <a:off x="0" y="1597955"/>
            <a:ext cx="4078188"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07647073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_标题和图表">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a:xfrm>
            <a:off x="9645255" y="6288088"/>
            <a:ext cx="1919317" cy="196850"/>
          </a:xfrm>
        </p:spPr>
        <p:txBody>
          <a:bodyPr/>
          <a:lstStyle>
            <a:lvl1pPr>
              <a:defRPr/>
            </a:lvl1pPr>
          </a:lstStyle>
          <a:p>
            <a:r>
              <a:rPr lang="de-DE"/>
              <a:t>Page </a:t>
            </a:r>
            <a:r>
              <a:rPr lang="de-DE">
                <a:sym typeface="MS UI Gothic" pitchFamily="34" charset="-128"/>
              </a:rPr>
              <a:t></a:t>
            </a:r>
            <a:r>
              <a:rPr lang="de-DE"/>
              <a:t> </a:t>
            </a:r>
            <a:fld id="{52913906-A3B5-4682-9A39-DA47335F4EB1}" type="slidenum">
              <a:rPr lang="en-US" altLang="zh-CN"/>
              <a:pPr/>
              <a:t>‹#›</a:t>
            </a:fld>
            <a:endParaRPr lang="en-US"/>
          </a:p>
        </p:txBody>
      </p:sp>
      <p:sp>
        <p:nvSpPr>
          <p:cNvPr id="5" name="标题 12"/>
          <p:cNvSpPr txBox="1">
            <a:spLocks/>
          </p:cNvSpPr>
          <p:nvPr userDrawn="1"/>
        </p:nvSpPr>
        <p:spPr>
          <a:xfrm>
            <a:off x="693812" y="145435"/>
            <a:ext cx="9144001" cy="13716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spc="100" baseline="0">
                <a:solidFill>
                  <a:schemeClr val="tx1"/>
                </a:solidFill>
                <a:latin typeface="微软雅黑" panose="020B0503020204020204" pitchFamily="34" charset="-122"/>
                <a:ea typeface="微软雅黑" panose="020B0503020204020204" pitchFamily="34" charset="-122"/>
                <a:cs typeface="+mj-cs"/>
              </a:defRPr>
            </a:lvl1pPr>
          </a:lstStyle>
          <a:p>
            <a:pPr marL="571500" indent="-571500">
              <a:buFont typeface="Wingdings" panose="05000000000000000000" pitchFamily="2" charset="2"/>
              <a:buChar char="p"/>
            </a:pPr>
            <a:endParaRPr lang="en-US" dirty="0">
              <a:solidFill>
                <a:schemeClr val="accent2">
                  <a:lumMod val="60000"/>
                  <a:lumOff val="40000"/>
                </a:schemeClr>
              </a:solidFill>
            </a:endParaRPr>
          </a:p>
        </p:txBody>
      </p:sp>
      <p:sp>
        <p:nvSpPr>
          <p:cNvPr id="6" name="内容占位符 13"/>
          <p:cNvSpPr>
            <a:spLocks noGrp="1"/>
          </p:cNvSpPr>
          <p:nvPr>
            <p:ph idx="11"/>
          </p:nvPr>
        </p:nvSpPr>
        <p:spPr>
          <a:xfrm>
            <a:off x="1522413" y="1904999"/>
            <a:ext cx="9134391" cy="4114801"/>
          </a:xfrm>
        </p:spPr>
        <p:txBody>
          <a:bodyPr rtlCol="0"/>
          <a:lstStyle>
            <a:lvl1pPr>
              <a:defRPr baseline="0"/>
            </a:lvl1pPr>
          </a:lstStyle>
          <a:p>
            <a:endParaRPr lang="zh-CN" altLang="en-US" dirty="0"/>
          </a:p>
        </p:txBody>
      </p:sp>
      <p:sp>
        <p:nvSpPr>
          <p:cNvPr id="8" name="标题 12"/>
          <p:cNvSpPr>
            <a:spLocks noGrp="1"/>
          </p:cNvSpPr>
          <p:nvPr>
            <p:ph type="title"/>
          </p:nvPr>
        </p:nvSpPr>
        <p:spPr>
          <a:xfrm>
            <a:off x="837828" y="100502"/>
            <a:ext cx="9144001" cy="1371600"/>
          </a:xfrm>
        </p:spPr>
        <p:txBody>
          <a:bodyPr rtlCol="0">
            <a:normAutofit/>
          </a:bodyPr>
          <a:lstStyle>
            <a:lvl1pPr>
              <a:defRPr sz="3200" baseline="0">
                <a:latin typeface="+mj-lt"/>
                <a:ea typeface="黑体" panose="02010609060101010101" pitchFamily="49" charset="-122"/>
              </a:defRPr>
            </a:lvl1pPr>
          </a:lstStyle>
          <a:p>
            <a:pPr marL="571500" indent="-571500">
              <a:buFont typeface="Wingdings" panose="05000000000000000000" pitchFamily="2" charset="2"/>
              <a:buChar char="p"/>
            </a:pPr>
            <a:endParaRPr lang="en-US" dirty="0">
              <a:solidFill>
                <a:schemeClr val="accent2">
                  <a:lumMod val="60000"/>
                  <a:lumOff val="40000"/>
                </a:schemeClr>
              </a:solidFill>
            </a:endParaRPr>
          </a:p>
        </p:txBody>
      </p:sp>
      <p:sp>
        <p:nvSpPr>
          <p:cNvPr id="11" name="矩形 10"/>
          <p:cNvSpPr/>
          <p:nvPr userDrawn="1"/>
        </p:nvSpPr>
        <p:spPr>
          <a:xfrm flipV="1">
            <a:off x="0" y="1568816"/>
            <a:ext cx="5256584" cy="748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07407163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标题和图表">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a:xfrm>
            <a:off x="9645255" y="6288088"/>
            <a:ext cx="1919317" cy="196850"/>
          </a:xfrm>
        </p:spPr>
        <p:txBody>
          <a:bodyPr/>
          <a:lstStyle>
            <a:lvl1pPr>
              <a:defRPr/>
            </a:lvl1pPr>
          </a:lstStyle>
          <a:p>
            <a:r>
              <a:rPr lang="de-DE"/>
              <a:t>Page </a:t>
            </a:r>
            <a:r>
              <a:rPr lang="de-DE">
                <a:sym typeface="MS UI Gothic" pitchFamily="34" charset="-128"/>
              </a:rPr>
              <a:t></a:t>
            </a:r>
            <a:r>
              <a:rPr lang="de-DE"/>
              <a:t> </a:t>
            </a:r>
            <a:fld id="{52913906-A3B5-4682-9A39-DA47335F4EB1}" type="slidenum">
              <a:rPr lang="en-US" altLang="zh-CN"/>
              <a:pPr/>
              <a:t>‹#›</a:t>
            </a:fld>
            <a:endParaRPr lang="en-US"/>
          </a:p>
        </p:txBody>
      </p:sp>
      <p:sp>
        <p:nvSpPr>
          <p:cNvPr id="5" name="标题 12"/>
          <p:cNvSpPr txBox="1">
            <a:spLocks/>
          </p:cNvSpPr>
          <p:nvPr userDrawn="1"/>
        </p:nvSpPr>
        <p:spPr>
          <a:xfrm>
            <a:off x="693812" y="145435"/>
            <a:ext cx="9144001" cy="13716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spc="100" baseline="0">
                <a:solidFill>
                  <a:schemeClr val="tx1"/>
                </a:solidFill>
                <a:latin typeface="微软雅黑" panose="020B0503020204020204" pitchFamily="34" charset="-122"/>
                <a:ea typeface="微软雅黑" panose="020B0503020204020204" pitchFamily="34" charset="-122"/>
                <a:cs typeface="+mj-cs"/>
              </a:defRPr>
            </a:lvl1pPr>
          </a:lstStyle>
          <a:p>
            <a:pPr marL="571500" indent="-571500">
              <a:buFont typeface="Wingdings" panose="05000000000000000000" pitchFamily="2" charset="2"/>
              <a:buChar char="p"/>
            </a:pPr>
            <a:endParaRPr lang="en-US" dirty="0">
              <a:solidFill>
                <a:schemeClr val="accent2">
                  <a:lumMod val="60000"/>
                  <a:lumOff val="40000"/>
                </a:schemeClr>
              </a:solidFill>
            </a:endParaRPr>
          </a:p>
        </p:txBody>
      </p:sp>
      <p:sp>
        <p:nvSpPr>
          <p:cNvPr id="6" name="内容占位符 13"/>
          <p:cNvSpPr>
            <a:spLocks noGrp="1"/>
          </p:cNvSpPr>
          <p:nvPr>
            <p:ph idx="11"/>
          </p:nvPr>
        </p:nvSpPr>
        <p:spPr>
          <a:xfrm>
            <a:off x="1522413" y="1904999"/>
            <a:ext cx="9134391" cy="4114801"/>
          </a:xfrm>
        </p:spPr>
        <p:txBody>
          <a:bodyPr rtlCol="0"/>
          <a:lstStyle>
            <a:lvl1pPr>
              <a:defRPr>
                <a:latin typeface="宋体" panose="02010600030101010101" pitchFamily="2" charset="-122"/>
                <a:ea typeface="宋体" panose="02010600030101010101" pitchFamily="2" charset="-122"/>
              </a:defRPr>
            </a:lvl1pPr>
          </a:lstStyle>
          <a:p>
            <a:endParaRPr lang="zh-CN" altLang="en-US" dirty="0"/>
          </a:p>
        </p:txBody>
      </p:sp>
      <p:sp>
        <p:nvSpPr>
          <p:cNvPr id="7" name="矩形 6"/>
          <p:cNvSpPr/>
          <p:nvPr userDrawn="1"/>
        </p:nvSpPr>
        <p:spPr>
          <a:xfrm flipV="1">
            <a:off x="0" y="1516247"/>
            <a:ext cx="5590356"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标题 12"/>
          <p:cNvSpPr>
            <a:spLocks noGrp="1"/>
          </p:cNvSpPr>
          <p:nvPr>
            <p:ph type="title"/>
          </p:nvPr>
        </p:nvSpPr>
        <p:spPr>
          <a:xfrm>
            <a:off x="837828" y="100502"/>
            <a:ext cx="9144001" cy="1371600"/>
          </a:xfrm>
        </p:spPr>
        <p:txBody>
          <a:bodyPr rtlCol="0">
            <a:normAutofit/>
          </a:bodyPr>
          <a:lstStyle>
            <a:lvl1pPr>
              <a:defRPr sz="3200" baseline="0">
                <a:latin typeface="+mj-lt"/>
                <a:ea typeface="黑体" panose="02010609060101010101" pitchFamily="49" charset="-122"/>
              </a:defRPr>
            </a:lvl1pPr>
          </a:lstStyle>
          <a:p>
            <a:pPr marL="571500" indent="-571500">
              <a:buFont typeface="Wingdings" panose="05000000000000000000" pitchFamily="2" charset="2"/>
              <a:buChar char="p"/>
            </a:pPr>
            <a:endParaRPr lang="en-US" dirty="0">
              <a:solidFill>
                <a:schemeClr val="accent2">
                  <a:lumMod val="60000"/>
                  <a:lumOff val="40000"/>
                </a:schemeClr>
              </a:solidFill>
            </a:endParaRPr>
          </a:p>
        </p:txBody>
      </p:sp>
    </p:spTree>
    <p:extLst>
      <p:ext uri="{BB962C8B-B14F-4D97-AF65-F5344CB8AC3E}">
        <p14:creationId xmlns:p14="http://schemas.microsoft.com/office/powerpoint/2010/main" val="427237478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x" preserve="1">
  <p:cSld>
    <p:spTree>
      <p:nvGrpSpPr>
        <p:cNvPr id="1" name=""/>
        <p:cNvGrpSpPr/>
        <p:nvPr/>
      </p:nvGrpSpPr>
      <p:grpSpPr>
        <a:xfrm>
          <a:off x="0" y="0"/>
          <a:ext cx="0" cy="0"/>
          <a:chOff x="0" y="0"/>
          <a:chExt cx="0" cy="0"/>
        </a:xfrm>
      </p:grpSpPr>
      <p:sp>
        <p:nvSpPr>
          <p:cNvPr id="2" name="Header 1"/>
          <p:cNvSpPr>
            <a:spLocks noGrp="1"/>
          </p:cNvSpPr>
          <p:nvPr>
            <p:ph type="title"/>
          </p:nvPr>
        </p:nvSpPr>
        <p:spPr/>
        <p:txBody>
          <a:bodyPr/>
          <a:lstStyle/>
          <a:p>
            <a:r>
              <a:rPr lang="en-US"/>
              <a:t>Title</a:t>
            </a:r>
          </a:p>
        </p:txBody>
      </p:sp>
      <p:sp>
        <p:nvSpPr>
          <p:cNvPr id="3" name="Text 2"/>
          <p:cNvSpPr>
            <a:spLocks noGrp="1"/>
          </p:cNvSpPr>
          <p:nvPr>
            <p:ph type="body" idx="1"/>
          </p:nvPr>
        </p:nvSpPr>
        <p:spPr/>
        <p:txBody>
          <a:bodyPr/>
          <a:lstStyle/>
          <a:p>
            <a:pPr lvl="0"/>
            <a:r>
              <a:rPr lang="en-US"/>
              <a:t>Text</a:t>
            </a:r>
          </a:p>
          <a:p>
            <a:pPr lvl="1"/>
            <a:r>
              <a:rPr lang="en-US"/>
              <a:t>Second level</a:t>
            </a:r>
          </a:p>
          <a:p>
            <a:pPr lvl="2"/>
            <a:r>
              <a:rPr lang="en-US"/>
              <a:t>Third level</a:t>
            </a:r>
          </a:p>
          <a:p>
            <a:pPr lvl="3"/>
            <a:r>
              <a:rPr lang="en-US"/>
              <a:t>Fourth level</a:t>
            </a:r>
          </a:p>
          <a:p>
            <a:pPr lvl="4"/>
            <a:r>
              <a:rPr lang="en-US"/>
              <a:t>Fifth level</a:t>
            </a:r>
          </a:p>
        </p:txBody>
      </p:sp>
      <p:sp>
        <p:nvSpPr>
          <p:cNvPr id="4" name="Date 3"/>
          <p:cNvSpPr>
            <a:spLocks noGrp="1"/>
          </p:cNvSpPr>
          <p:nvPr>
            <p:ph type="dt" sz="half" idx="10"/>
          </p:nvPr>
        </p:nvSpPr>
        <p:spPr/>
        <p:txBody>
          <a:bodyPr/>
          <a:lstStyle/>
          <a:p>
            <a:fld id="{C16525B2-4347-4F72-BAF7-76B19438D329}" type="datetimeFigureOut">
              <a:rPr lang="en-US" smtClean="0"/>
              <a:t>4/14/2025</a:t>
            </a:fld>
            <a:endParaRPr lang="en-US"/>
          </a:p>
        </p:txBody>
      </p:sp>
      <p:sp>
        <p:nvSpPr>
          <p:cNvPr id="5" name="Footer 4"/>
          <p:cNvSpPr>
            <a:spLocks noGrp="1"/>
          </p:cNvSpPr>
          <p:nvPr>
            <p:ph type="ftr" sz="quarter" idx="11"/>
          </p:nvPr>
        </p:nvSpPr>
        <p:spPr/>
        <p:txBody>
          <a:bodyPr/>
          <a:lstStyle/>
          <a:p>
            <a:endParaRPr lang="en-US"/>
          </a:p>
        </p:txBody>
      </p:sp>
      <p:sp>
        <p:nvSpPr>
          <p:cNvPr id="6" name="Slide number 5"/>
          <p:cNvSpPr>
            <a:spLocks noGrp="1"/>
          </p:cNvSpPr>
          <p:nvPr>
            <p:ph type="sldNum" sz="quarter" idx="12"/>
          </p:nvPr>
        </p:nvSpPr>
        <p:spPr/>
        <p:txBody>
          <a:bodyPr/>
          <a:lstStyle/>
          <a:p>
            <a:fld id="{80F073CC-40D5-4B23-8DF0-9BD0A0C12F2C}" type="slidenum">
              <a:rPr lang="en-US" smtClean="0"/>
              <a:t>‹#›</a:t>
            </a:fld>
            <a:endParaRPr lang="en-US"/>
          </a:p>
        </p:txBody>
      </p:sp>
    </p:spTree>
    <p:extLst>
      <p:ext uri="{BB962C8B-B14F-4D97-AF65-F5344CB8AC3E}">
        <p14:creationId xmlns:p14="http://schemas.microsoft.com/office/powerpoint/2010/main" val="920261150"/>
      </p:ext>
    </p:extLst>
  </p:cSld>
  <p:clrMapOvr>
    <a:masterClrMapping/>
  </p:clrMapOvr>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0825"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0825"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p>
            <a:fld id="{D1338427-6367-4CF2-BD67-D14D0F542F40}" type="datetimeFigureOut">
              <a:rPr lang="zh-CN" altLang="en-US" smtClean="0"/>
              <a:t>2025/4/14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03A9269-BB8D-47BB-AF01-3735CEB0177C}" type="slidenum">
              <a:rPr lang="zh-CN" altLang="en-US" smtClean="0"/>
              <a:t>‹#›</a:t>
            </a:fld>
            <a:endParaRPr lang="zh-CN" altLang="en-US"/>
          </a:p>
        </p:txBody>
      </p:sp>
    </p:spTree>
    <p:extLst>
      <p:ext uri="{BB962C8B-B14F-4D97-AF65-F5344CB8AC3E}">
        <p14:creationId xmlns:p14="http://schemas.microsoft.com/office/powerpoint/2010/main" val="313387505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1338427-6367-4CF2-BD67-D14D0F542F40}" type="datetimeFigureOut">
              <a:rPr lang="zh-CN" altLang="en-US" smtClean="0"/>
              <a:t>2025/4/14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03A9269-BB8D-47BB-AF01-3735CEB0177C}" type="slidenum">
              <a:rPr lang="zh-CN" altLang="en-US" smtClean="0"/>
              <a:t>‹#›</a:t>
            </a:fld>
            <a:endParaRPr lang="zh-CN" altLang="en-US"/>
          </a:p>
        </p:txBody>
      </p:sp>
    </p:spTree>
    <p:extLst>
      <p:ext uri="{BB962C8B-B14F-4D97-AF65-F5344CB8AC3E}">
        <p14:creationId xmlns:p14="http://schemas.microsoft.com/office/powerpoint/2010/main" val="306644471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2425"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2425"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D1338427-6367-4CF2-BD67-D14D0F542F40}" type="datetimeFigureOut">
              <a:rPr lang="zh-CN" altLang="en-US" smtClean="0"/>
              <a:t>2025/4/14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03A9269-BB8D-47BB-AF01-3735CEB0177C}" type="slidenum">
              <a:rPr lang="zh-CN" altLang="en-US" smtClean="0"/>
              <a:t>‹#›</a:t>
            </a:fld>
            <a:endParaRPr lang="zh-CN" altLang="en-US"/>
          </a:p>
        </p:txBody>
      </p:sp>
    </p:spTree>
    <p:extLst>
      <p:ext uri="{BB962C8B-B14F-4D97-AF65-F5344CB8AC3E}">
        <p14:creationId xmlns:p14="http://schemas.microsoft.com/office/powerpoint/2010/main" val="33324252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1_标题和图表">
    <p:bg>
      <p:bgPr>
        <a:solidFill>
          <a:schemeClr val="tx1"/>
        </a:solidFill>
        <a:effectLst/>
      </p:bgPr>
    </p:bg>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a:xfrm>
            <a:off x="9645255" y="6288088"/>
            <a:ext cx="1919317" cy="196850"/>
          </a:xfrm>
        </p:spPr>
        <p:txBody>
          <a:bodyPr/>
          <a:lstStyle>
            <a:lvl1pPr>
              <a:defRPr/>
            </a:lvl1pPr>
          </a:lstStyle>
          <a:p>
            <a:r>
              <a:rPr lang="de-DE"/>
              <a:t>Page </a:t>
            </a:r>
            <a:r>
              <a:rPr lang="de-DE">
                <a:sym typeface="MS UI Gothic" pitchFamily="34" charset="-128"/>
              </a:rPr>
              <a:t></a:t>
            </a:r>
            <a:r>
              <a:rPr lang="de-DE"/>
              <a:t> </a:t>
            </a:r>
            <a:fld id="{52913906-A3B5-4682-9A39-DA47335F4EB1}" type="slidenum">
              <a:rPr lang="en-US" altLang="zh-CN"/>
              <a:pPr/>
              <a:t>‹#›</a:t>
            </a:fld>
            <a:endParaRPr lang="en-US"/>
          </a:p>
        </p:txBody>
      </p:sp>
      <p:sp>
        <p:nvSpPr>
          <p:cNvPr id="5" name="标题 12"/>
          <p:cNvSpPr txBox="1">
            <a:spLocks/>
          </p:cNvSpPr>
          <p:nvPr userDrawn="1"/>
        </p:nvSpPr>
        <p:spPr>
          <a:xfrm>
            <a:off x="693812" y="145435"/>
            <a:ext cx="9144001" cy="13716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spc="100" baseline="0">
                <a:solidFill>
                  <a:schemeClr val="tx1"/>
                </a:solidFill>
                <a:latin typeface="微软雅黑" panose="020B0503020204020204" pitchFamily="34" charset="-122"/>
                <a:ea typeface="微软雅黑" panose="020B0503020204020204" pitchFamily="34" charset="-122"/>
                <a:cs typeface="+mj-cs"/>
              </a:defRPr>
            </a:lvl1pPr>
          </a:lstStyle>
          <a:p>
            <a:pPr marL="571500" indent="-571500">
              <a:buFont typeface="Wingdings" panose="05000000000000000000" pitchFamily="2" charset="2"/>
              <a:buChar char="p"/>
            </a:pPr>
            <a:endParaRPr lang="en-US" dirty="0">
              <a:solidFill>
                <a:schemeClr val="accent2">
                  <a:lumMod val="60000"/>
                  <a:lumOff val="40000"/>
                </a:schemeClr>
              </a:solidFill>
            </a:endParaRPr>
          </a:p>
        </p:txBody>
      </p:sp>
      <p:sp>
        <p:nvSpPr>
          <p:cNvPr id="6" name="内容占位符 13"/>
          <p:cNvSpPr>
            <a:spLocks noGrp="1"/>
          </p:cNvSpPr>
          <p:nvPr>
            <p:ph idx="11" hasCustomPrompt="1"/>
          </p:nvPr>
        </p:nvSpPr>
        <p:spPr>
          <a:xfrm>
            <a:off x="1125860" y="1988840"/>
            <a:ext cx="9134391" cy="4114801"/>
          </a:xfrm>
        </p:spPr>
        <p:txBody>
          <a:bodyPr rtlCol="0">
            <a:normAutofit/>
          </a:bodyPr>
          <a:lstStyle>
            <a:lvl1pPr marL="223838" indent="-223838">
              <a:lnSpc>
                <a:spcPct val="125000"/>
              </a:lnSpc>
              <a:spcBef>
                <a:spcPts val="600"/>
              </a:spcBef>
              <a:buClr>
                <a:srgbClr val="C00000"/>
              </a:buClr>
              <a:buFont typeface="Wingdings" panose="05000000000000000000" pitchFamily="2" charset="2"/>
              <a:buChar char="Ø"/>
              <a:defRPr sz="2800" b="1">
                <a:solidFill>
                  <a:schemeClr val="bg1"/>
                </a:solidFill>
              </a:defRPr>
            </a:lvl1pPr>
            <a:lvl2pPr>
              <a:lnSpc>
                <a:spcPct val="125000"/>
              </a:lnSpc>
              <a:spcBef>
                <a:spcPts val="600"/>
              </a:spcBef>
              <a:buClr>
                <a:srgbClr val="C00000"/>
              </a:buClr>
              <a:buSzPct val="115000"/>
              <a:defRPr sz="2400" baseline="0">
                <a:solidFill>
                  <a:schemeClr val="bg1"/>
                </a:solidFill>
              </a:defRPr>
            </a:lvl2pPr>
            <a:lvl3pPr>
              <a:lnSpc>
                <a:spcPct val="125000"/>
              </a:lnSpc>
              <a:spcBef>
                <a:spcPts val="600"/>
              </a:spcBef>
              <a:buClr>
                <a:srgbClr val="C00000"/>
              </a:buClr>
              <a:defRPr sz="2000">
                <a:solidFill>
                  <a:schemeClr val="bg1"/>
                </a:solidFill>
              </a:defRPr>
            </a:lvl3pPr>
          </a:lstStyle>
          <a:p>
            <a:r>
              <a:rPr lang="en-US" altLang="zh-CN" dirty="0"/>
              <a:t> 11</a:t>
            </a:r>
          </a:p>
          <a:p>
            <a:pPr lvl="1"/>
            <a:r>
              <a:rPr lang="en-US" altLang="zh-CN" dirty="0"/>
              <a:t>11</a:t>
            </a:r>
          </a:p>
          <a:p>
            <a:pPr lvl="2"/>
            <a:r>
              <a:rPr lang="en-US" altLang="zh-CN" dirty="0"/>
              <a:t>11</a:t>
            </a:r>
          </a:p>
          <a:p>
            <a:pPr lvl="2"/>
            <a:r>
              <a:rPr lang="en-US" altLang="zh-CN" dirty="0"/>
              <a:t>11</a:t>
            </a:r>
          </a:p>
          <a:p>
            <a:pPr lvl="1"/>
            <a:r>
              <a:rPr lang="en-US" altLang="zh-CN" dirty="0"/>
              <a:t>11</a:t>
            </a:r>
          </a:p>
          <a:p>
            <a:pPr lvl="2"/>
            <a:r>
              <a:rPr lang="en-US" altLang="zh-CN" dirty="0"/>
              <a:t>11</a:t>
            </a:r>
          </a:p>
          <a:p>
            <a:pPr lvl="2"/>
            <a:r>
              <a:rPr lang="en-US" altLang="zh-CN" dirty="0"/>
              <a:t>11</a:t>
            </a:r>
            <a:endParaRPr lang="zh-CN" altLang="en-US" dirty="0"/>
          </a:p>
        </p:txBody>
      </p:sp>
      <p:sp>
        <p:nvSpPr>
          <p:cNvPr id="8" name="标题 12"/>
          <p:cNvSpPr>
            <a:spLocks noGrp="1"/>
          </p:cNvSpPr>
          <p:nvPr>
            <p:ph type="title" hasCustomPrompt="1"/>
          </p:nvPr>
        </p:nvSpPr>
        <p:spPr>
          <a:xfrm>
            <a:off x="837828" y="100502"/>
            <a:ext cx="9144001" cy="1371600"/>
          </a:xfrm>
        </p:spPr>
        <p:txBody>
          <a:bodyPr rtlCol="0">
            <a:normAutofit/>
          </a:bodyPr>
          <a:lstStyle>
            <a:lvl1pPr marL="0" indent="0">
              <a:buNone/>
              <a:defRPr sz="3200" b="1" baseline="0">
                <a:solidFill>
                  <a:schemeClr val="bg1"/>
                </a:solidFill>
                <a:latin typeface="黑体" panose="02010609060101010101" pitchFamily="49" charset="-122"/>
                <a:ea typeface="黑体" panose="02010609060101010101" pitchFamily="49" charset="-122"/>
              </a:defRPr>
            </a:lvl1pPr>
          </a:lstStyle>
          <a:p>
            <a:pPr marL="571500" indent="-571500">
              <a:buFont typeface="Wingdings" panose="05000000000000000000" pitchFamily="2" charset="2"/>
              <a:buChar char="p"/>
            </a:pPr>
            <a:r>
              <a:rPr lang="en-US" dirty="0" err="1">
                <a:solidFill>
                  <a:schemeClr val="accent2">
                    <a:lumMod val="60000"/>
                    <a:lumOff val="40000"/>
                  </a:schemeClr>
                </a:solidFill>
              </a:rPr>
              <a:t>shui</a:t>
            </a:r>
            <a:endParaRPr lang="en-US" dirty="0">
              <a:solidFill>
                <a:schemeClr val="accent2">
                  <a:lumMod val="60000"/>
                  <a:lumOff val="40000"/>
                </a:schemeClr>
              </a:solidFill>
            </a:endParaRPr>
          </a:p>
        </p:txBody>
      </p:sp>
      <p:sp>
        <p:nvSpPr>
          <p:cNvPr id="12" name="矩形 11"/>
          <p:cNvSpPr/>
          <p:nvPr userDrawn="1"/>
        </p:nvSpPr>
        <p:spPr>
          <a:xfrm flipV="1">
            <a:off x="0" y="1472101"/>
            <a:ext cx="5158308"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22479914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0013"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0613" y="1825625"/>
            <a:ext cx="5180012"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D1338427-6367-4CF2-BD67-D14D0F542F40}" type="datetimeFigureOut">
              <a:rPr lang="zh-CN" altLang="en-US" smtClean="0"/>
              <a:t>2025/4/14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03A9269-BB8D-47BB-AF01-3735CEB0177C}" type="slidenum">
              <a:rPr lang="zh-CN" altLang="en-US" smtClean="0"/>
              <a:t>‹#›</a:t>
            </a:fld>
            <a:endParaRPr lang="zh-CN" altLang="en-US"/>
          </a:p>
        </p:txBody>
      </p:sp>
    </p:spTree>
    <p:extLst>
      <p:ext uri="{BB962C8B-B14F-4D97-AF65-F5344CB8AC3E}">
        <p14:creationId xmlns:p14="http://schemas.microsoft.com/office/powerpoint/2010/main" val="122376595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1338427-6367-4CF2-BD67-D14D0F542F40}" type="datetimeFigureOut">
              <a:rPr lang="zh-CN" altLang="en-US" smtClean="0"/>
              <a:t>2025/4/14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903A9269-BB8D-47BB-AF01-3735CEB0177C}" type="slidenum">
              <a:rPr lang="zh-CN" altLang="en-US" smtClean="0"/>
              <a:t>‹#›</a:t>
            </a:fld>
            <a:endParaRPr lang="zh-CN" altLang="en-US"/>
          </a:p>
        </p:txBody>
      </p:sp>
    </p:spTree>
    <p:extLst>
      <p:ext uri="{BB962C8B-B14F-4D97-AF65-F5344CB8AC3E}">
        <p14:creationId xmlns:p14="http://schemas.microsoft.com/office/powerpoint/2010/main" val="170584192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1338427-6367-4CF2-BD67-D14D0F542F40}" type="datetimeFigureOut">
              <a:rPr lang="zh-CN" altLang="en-US" smtClean="0"/>
              <a:t>2025/4/14</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903A9269-BB8D-47BB-AF01-3735CEB0177C}" type="slidenum">
              <a:rPr lang="zh-CN" altLang="en-US" smtClean="0"/>
              <a:t>‹#›</a:t>
            </a:fld>
            <a:endParaRPr lang="zh-CN" altLang="en-US"/>
          </a:p>
        </p:txBody>
      </p:sp>
    </p:spTree>
    <p:extLst>
      <p:ext uri="{BB962C8B-B14F-4D97-AF65-F5344CB8AC3E}">
        <p14:creationId xmlns:p14="http://schemas.microsoft.com/office/powerpoint/2010/main" val="74256812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0650"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1600" y="987425"/>
            <a:ext cx="6170613"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0650"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D1338427-6367-4CF2-BD67-D14D0F542F40}" type="datetimeFigureOut">
              <a:rPr lang="zh-CN" altLang="en-US" smtClean="0"/>
              <a:t>2025/4/14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03A9269-BB8D-47BB-AF01-3735CEB0177C}" type="slidenum">
              <a:rPr lang="zh-CN" altLang="en-US" smtClean="0"/>
              <a:t>‹#›</a:t>
            </a:fld>
            <a:endParaRPr lang="zh-CN" altLang="en-US"/>
          </a:p>
        </p:txBody>
      </p:sp>
    </p:spTree>
    <p:extLst>
      <p:ext uri="{BB962C8B-B14F-4D97-AF65-F5344CB8AC3E}">
        <p14:creationId xmlns:p14="http://schemas.microsoft.com/office/powerpoint/2010/main" val="4101699161"/>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0650"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1600" y="987425"/>
            <a:ext cx="6170613"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0650"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D1338427-6367-4CF2-BD67-D14D0F542F40}" type="datetimeFigureOut">
              <a:rPr lang="zh-CN" altLang="en-US" smtClean="0"/>
              <a:t>2025/4/14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03A9269-BB8D-47BB-AF01-3735CEB0177C}" type="slidenum">
              <a:rPr lang="zh-CN" altLang="en-US" smtClean="0"/>
              <a:t>‹#›</a:t>
            </a:fld>
            <a:endParaRPr lang="zh-CN" altLang="en-US"/>
          </a:p>
        </p:txBody>
      </p:sp>
    </p:spTree>
    <p:extLst>
      <p:ext uri="{BB962C8B-B14F-4D97-AF65-F5344CB8AC3E}">
        <p14:creationId xmlns:p14="http://schemas.microsoft.com/office/powerpoint/2010/main" val="2058618188"/>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1338427-6367-4CF2-BD67-D14D0F542F40}" type="datetimeFigureOut">
              <a:rPr lang="zh-CN" altLang="en-US" smtClean="0"/>
              <a:t>2025/4/14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03A9269-BB8D-47BB-AF01-3735CEB0177C}" type="slidenum">
              <a:rPr lang="zh-CN" altLang="en-US" smtClean="0"/>
              <a:t>‹#›</a:t>
            </a:fld>
            <a:endParaRPr lang="zh-CN" altLang="en-US"/>
          </a:p>
        </p:txBody>
      </p:sp>
    </p:spTree>
    <p:extLst>
      <p:ext uri="{BB962C8B-B14F-4D97-AF65-F5344CB8AC3E}">
        <p14:creationId xmlns:p14="http://schemas.microsoft.com/office/powerpoint/2010/main" val="296617456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3313" y="365125"/>
            <a:ext cx="2627312"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2713"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1338427-6367-4CF2-BD67-D14D0F542F40}" type="datetimeFigureOut">
              <a:rPr lang="zh-CN" altLang="en-US" smtClean="0"/>
              <a:t>2025/4/14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03A9269-BB8D-47BB-AF01-3735CEB0177C}" type="slidenum">
              <a:rPr lang="zh-CN" altLang="en-US" smtClean="0"/>
              <a:t>‹#›</a:t>
            </a:fld>
            <a:endParaRPr lang="zh-CN" altLang="en-US"/>
          </a:p>
        </p:txBody>
      </p:sp>
    </p:spTree>
    <p:extLst>
      <p:ext uri="{BB962C8B-B14F-4D97-AF65-F5344CB8AC3E}">
        <p14:creationId xmlns:p14="http://schemas.microsoft.com/office/powerpoint/2010/main" val="39244593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lvl1pPr>
              <a:defRPr>
                <a:latin typeface="微软雅黑" panose="020B0503020204020204" pitchFamily="34" charset="-122"/>
                <a:ea typeface="微软雅黑" panose="020B0503020204020204" pitchFamily="34" charset="-122"/>
              </a:defRPr>
            </a:lvl1pPr>
          </a:lstStyle>
          <a:p>
            <a:pPr rtl="0"/>
            <a:r>
              <a:rPr lang="zh-CN" altLang="en-US" noProof="0"/>
              <a:t>单击此处编辑母版标题样式</a:t>
            </a:r>
            <a:endParaRPr lang="zh-CN" altLang="en-US" noProof="0" dirty="0"/>
          </a:p>
        </p:txBody>
      </p:sp>
      <p:sp>
        <p:nvSpPr>
          <p:cNvPr id="3" name="内容占位符 2"/>
          <p:cNvSpPr>
            <a:spLocks noGrp="1"/>
          </p:cNvSpPr>
          <p:nvPr>
            <p:ph idx="1"/>
          </p:nvPr>
        </p:nvSpPr>
        <p:spPr/>
        <p:txBody>
          <a:bodyPr rtlCol="0"/>
          <a:lstStyle>
            <a:lvl1pPr>
              <a:defRPr>
                <a:latin typeface="微软雅黑" panose="020B0503020204020204" pitchFamily="34" charset="-122"/>
                <a:ea typeface="微软雅黑" panose="020B0503020204020204" pitchFamily="34" charset="-122"/>
              </a:defRPr>
            </a:lvl1pPr>
            <a:lvl2pPr>
              <a:defRPr>
                <a:latin typeface="微软雅黑" panose="020B0503020204020204" pitchFamily="34" charset="-122"/>
                <a:ea typeface="微软雅黑" panose="020B0503020204020204" pitchFamily="34" charset="-122"/>
              </a:defRPr>
            </a:lvl2pPr>
            <a:lvl3pPr>
              <a:defRPr>
                <a:latin typeface="微软雅黑" panose="020B0503020204020204" pitchFamily="34" charset="-122"/>
                <a:ea typeface="微软雅黑" panose="020B0503020204020204" pitchFamily="34" charset="-122"/>
              </a:defRPr>
            </a:lvl3pPr>
            <a:lvl4pPr>
              <a:defRPr>
                <a:latin typeface="微软雅黑" panose="020B0503020204020204" pitchFamily="34" charset="-122"/>
                <a:ea typeface="微软雅黑" panose="020B0503020204020204" pitchFamily="34" charset="-122"/>
              </a:defRPr>
            </a:lvl4pPr>
            <a:lvl5pPr algn="l" rtl="0">
              <a:defRPr>
                <a:latin typeface="微软雅黑" panose="020B0503020204020204" pitchFamily="34" charset="-122"/>
                <a:ea typeface="微软雅黑" panose="020B0503020204020204" pitchFamily="34" charset="-122"/>
              </a:defRPr>
            </a:lvl5pPr>
            <a:lvl6pPr algn="l" rtl="0">
              <a:defRPr/>
            </a:lvl6pPr>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endParaRPr lang="zh-CN" altLang="en-US" noProof="0" dirty="0"/>
          </a:p>
        </p:txBody>
      </p:sp>
      <p:sp>
        <p:nvSpPr>
          <p:cNvPr id="4" name="日期占位符 3"/>
          <p:cNvSpPr>
            <a:spLocks noGrp="1"/>
          </p:cNvSpPr>
          <p:nvPr>
            <p:ph type="dt" sz="half" idx="10"/>
          </p:nvPr>
        </p:nvSpPr>
        <p:spPr/>
        <p:txBody>
          <a:bodyPr rtlCol="0"/>
          <a:lstStyle>
            <a:lvl1pPr>
              <a:defRPr>
                <a:latin typeface="微软雅黑" panose="020B0503020204020204" pitchFamily="34" charset="-122"/>
                <a:ea typeface="微软雅黑" panose="020B0503020204020204" pitchFamily="34" charset="-122"/>
              </a:defRPr>
            </a:lvl1pPr>
          </a:lstStyle>
          <a:p>
            <a:fld id="{0590CACB-45F2-4467-AFEF-2FAF076B81D1}" type="datetime1">
              <a:rPr lang="zh-CN" altLang="en-US" smtClean="0"/>
              <a:pPr/>
              <a:t>2025/4/14</a:t>
            </a:fld>
            <a:endParaRPr lang="zh-CN" altLang="en-US" dirty="0"/>
          </a:p>
        </p:txBody>
      </p:sp>
      <p:sp>
        <p:nvSpPr>
          <p:cNvPr id="5" name="页脚占位符 4"/>
          <p:cNvSpPr>
            <a:spLocks noGrp="1"/>
          </p:cNvSpPr>
          <p:nvPr>
            <p:ph type="ftr" sz="quarter" idx="11"/>
          </p:nvPr>
        </p:nvSpPr>
        <p:spPr/>
        <p:txBody>
          <a:bodyPr rtlCol="0"/>
          <a:lstStyle>
            <a:lvl1pPr>
              <a:defRPr>
                <a:latin typeface="微软雅黑" panose="020B0503020204020204" pitchFamily="34" charset="-122"/>
                <a:ea typeface="微软雅黑" panose="020B0503020204020204" pitchFamily="34" charset="-122"/>
              </a:defRPr>
            </a:lvl1pPr>
          </a:lstStyle>
          <a:p>
            <a:endParaRPr lang="zh-CN" altLang="en-US" noProof="0" dirty="0"/>
          </a:p>
        </p:txBody>
      </p:sp>
      <p:sp>
        <p:nvSpPr>
          <p:cNvPr id="6" name="灯片编号占位符 5"/>
          <p:cNvSpPr>
            <a:spLocks noGrp="1"/>
          </p:cNvSpPr>
          <p:nvPr>
            <p:ph type="sldNum" sz="quarter" idx="12"/>
          </p:nvPr>
        </p:nvSpPr>
        <p:spPr/>
        <p:txBody>
          <a:bodyPr rtlCol="0"/>
          <a:lstStyle>
            <a:lvl1pPr>
              <a:defRPr>
                <a:latin typeface="微软雅黑" panose="020B0503020204020204" pitchFamily="34" charset="-122"/>
                <a:ea typeface="微软雅黑" panose="020B0503020204020204" pitchFamily="34" charset="-122"/>
              </a:defRPr>
            </a:lvl1pPr>
          </a:lstStyle>
          <a:p>
            <a:fld id="{2A013F82-EE5E-44EE-A61D-E31C6657F26F}" type="slidenum">
              <a:rPr lang="en-US" altLang="zh-CN" noProof="0" smtClean="0"/>
              <a:pPr/>
              <a:t>‹#›</a:t>
            </a:fld>
            <a:endParaRPr lang="zh-CN" altLang="en-US" noProof="0" dirty="0"/>
          </a:p>
        </p:txBody>
      </p:sp>
    </p:spTree>
    <p:extLst>
      <p:ext uri="{BB962C8B-B14F-4D97-AF65-F5344CB8AC3E}">
        <p14:creationId xmlns:p14="http://schemas.microsoft.com/office/powerpoint/2010/main" val="1877797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cSld name="节标题">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1059614" y="2514600"/>
            <a:ext cx="8692399" cy="2819400"/>
          </a:xfrm>
        </p:spPr>
        <p:txBody>
          <a:bodyPr rtlCol="0" anchor="b">
            <a:normAutofit/>
          </a:bodyPr>
          <a:lstStyle>
            <a:lvl1pPr algn="l" rtl="0">
              <a:lnSpc>
                <a:spcPct val="80000"/>
              </a:lnSpc>
              <a:defRPr sz="4800" b="0" cap="none" baseline="0"/>
            </a:lvl1pPr>
          </a:lstStyle>
          <a:p>
            <a:pPr rtl="0"/>
            <a:r>
              <a:rPr lang="zh-CN" altLang="en-US" noProof="0"/>
              <a:t>单击此处编辑母版标题样式</a:t>
            </a:r>
            <a:endParaRPr lang="zh-CN" altLang="en-US" noProof="0" dirty="0"/>
          </a:p>
        </p:txBody>
      </p:sp>
      <p:sp>
        <p:nvSpPr>
          <p:cNvPr id="3" name="文本占位符 2"/>
          <p:cNvSpPr>
            <a:spLocks noGrp="1"/>
          </p:cNvSpPr>
          <p:nvPr>
            <p:ph type="body" idx="1"/>
          </p:nvPr>
        </p:nvSpPr>
        <p:spPr>
          <a:xfrm>
            <a:off x="1065213" y="5410200"/>
            <a:ext cx="8687333" cy="609601"/>
          </a:xfrm>
        </p:spPr>
        <p:txBody>
          <a:bodyPr rtlCol="0" anchor="t">
            <a:normAutofit/>
          </a:bodyPr>
          <a:lstStyle>
            <a:lvl1pPr marL="0" indent="0" algn="l" rtl="0">
              <a:spcBef>
                <a:spcPts val="0"/>
              </a:spcBef>
              <a:buNone/>
              <a:defRPr sz="2000" cap="all" spc="200" baseline="0">
                <a:solidFill>
                  <a:schemeClr val="accent1"/>
                </a:solidFill>
              </a:defRPr>
            </a:lvl1pPr>
            <a:lvl2pPr marL="457200" indent="0" algn="l" rtl="0">
              <a:buNone/>
              <a:defRPr sz="1800">
                <a:solidFill>
                  <a:schemeClr val="tx1">
                    <a:tint val="75000"/>
                  </a:schemeClr>
                </a:solidFill>
              </a:defRPr>
            </a:lvl2pPr>
            <a:lvl3pPr marL="914400" indent="0" algn="l" rtl="0">
              <a:buNone/>
              <a:defRPr sz="1600">
                <a:solidFill>
                  <a:schemeClr val="tx1">
                    <a:tint val="75000"/>
                  </a:schemeClr>
                </a:solidFill>
              </a:defRPr>
            </a:lvl3pPr>
            <a:lvl4pPr marL="1371600" indent="0" algn="l" rtl="0">
              <a:buNone/>
              <a:defRPr sz="1400">
                <a:solidFill>
                  <a:schemeClr val="tx1">
                    <a:tint val="75000"/>
                  </a:schemeClr>
                </a:solidFill>
              </a:defRPr>
            </a:lvl4pPr>
            <a:lvl5pPr marL="1828800" indent="0" algn="l" rtl="0">
              <a:buNone/>
              <a:defRPr sz="1400">
                <a:solidFill>
                  <a:schemeClr val="tx1">
                    <a:tint val="75000"/>
                  </a:schemeClr>
                </a:solidFill>
              </a:defRPr>
            </a:lvl5pPr>
            <a:lvl6pPr marL="2286000" indent="0" algn="l" rtl="0">
              <a:buNone/>
              <a:defRPr sz="1400">
                <a:solidFill>
                  <a:schemeClr val="tx1">
                    <a:tint val="75000"/>
                  </a:schemeClr>
                </a:solidFill>
              </a:defRPr>
            </a:lvl6pPr>
            <a:lvl7pPr marL="2743200" indent="0" algn="l" rtl="0">
              <a:buNone/>
              <a:defRPr sz="1400">
                <a:solidFill>
                  <a:schemeClr val="tx1">
                    <a:tint val="75000"/>
                  </a:schemeClr>
                </a:solidFill>
              </a:defRPr>
            </a:lvl7pPr>
            <a:lvl8pPr marL="3200400" indent="0" algn="l" rtl="0">
              <a:buNone/>
              <a:defRPr sz="1400">
                <a:solidFill>
                  <a:schemeClr val="tx1">
                    <a:tint val="75000"/>
                  </a:schemeClr>
                </a:solidFill>
              </a:defRPr>
            </a:lvl8pPr>
            <a:lvl9pPr marL="3657600" indent="0" algn="l" rtl="0">
              <a:buNone/>
              <a:defRPr sz="1400">
                <a:solidFill>
                  <a:schemeClr val="tx1">
                    <a:tint val="75000"/>
                  </a:schemeClr>
                </a:solidFill>
              </a:defRPr>
            </a:lvl9pPr>
          </a:lstStyle>
          <a:p>
            <a:pPr lvl="0" rtl="0"/>
            <a:r>
              <a:rPr lang="zh-CN" altLang="en-US" noProof="0"/>
              <a:t>编辑母版文本样式</a:t>
            </a:r>
          </a:p>
        </p:txBody>
      </p:sp>
      <p:sp>
        <p:nvSpPr>
          <p:cNvPr id="4" name="日期占位符 3"/>
          <p:cNvSpPr>
            <a:spLocks noGrp="1"/>
          </p:cNvSpPr>
          <p:nvPr>
            <p:ph type="dt" sz="half" idx="10"/>
          </p:nvPr>
        </p:nvSpPr>
        <p:spPr/>
        <p:txBody>
          <a:bodyPr rtlCol="0"/>
          <a:lstStyle>
            <a:lvl1pPr>
              <a:defRPr/>
            </a:lvl1pPr>
          </a:lstStyle>
          <a:p>
            <a:fld id="{2B5F8077-0E3A-4E2F-B75E-22C62A81D703}" type="datetime1">
              <a:rPr lang="zh-CN" altLang="en-US" smtClean="0"/>
              <a:pPr/>
              <a:t>2025/4/14</a:t>
            </a:fld>
            <a:endParaRPr lang="zh-CN" altLang="en-US" dirty="0"/>
          </a:p>
        </p:txBody>
      </p:sp>
      <p:sp>
        <p:nvSpPr>
          <p:cNvPr id="5" name="页脚占位符 4"/>
          <p:cNvSpPr>
            <a:spLocks noGrp="1"/>
          </p:cNvSpPr>
          <p:nvPr>
            <p:ph type="ftr" sz="quarter" idx="11"/>
          </p:nvPr>
        </p:nvSpPr>
        <p:spPr/>
        <p:txBody>
          <a:bodyPr rtlCol="0"/>
          <a:lstStyle/>
          <a:p>
            <a:pPr rtl="0"/>
            <a:endParaRPr lang="zh-CN" altLang="en-US" noProof="0" dirty="0"/>
          </a:p>
        </p:txBody>
      </p:sp>
      <p:sp>
        <p:nvSpPr>
          <p:cNvPr id="6" name="灯片编号占位符 5"/>
          <p:cNvSpPr>
            <a:spLocks noGrp="1"/>
          </p:cNvSpPr>
          <p:nvPr>
            <p:ph type="sldNum" sz="quarter" idx="12"/>
          </p:nvPr>
        </p:nvSpPr>
        <p:spPr/>
        <p:txBody>
          <a:bodyPr rtlCol="0"/>
          <a:lstStyle/>
          <a:p>
            <a:pPr rtl="0"/>
            <a:fld id="{2A013F82-EE5E-44EE-A61D-E31C6657F26F}" type="slidenum">
              <a:rPr lang="en-US" altLang="zh-CN" noProof="0" smtClean="0"/>
              <a:pPr rtl="0"/>
              <a:t>‹#›</a:t>
            </a:fld>
            <a:endParaRPr lang="en-US" altLang="zh-CN" noProof="0" dirty="0"/>
          </a:p>
        </p:txBody>
      </p:sp>
    </p:spTree>
    <p:extLst>
      <p:ext uri="{BB962C8B-B14F-4D97-AF65-F5344CB8AC3E}">
        <p14:creationId xmlns:p14="http://schemas.microsoft.com/office/powerpoint/2010/main" val="2731508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cSld name="空白">
    <p:bg>
      <p:bgPr>
        <a:solidFill>
          <a:schemeClr val="bg2"/>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rtlCol="0"/>
          <a:lstStyle>
            <a:lvl1pPr>
              <a:defRPr/>
            </a:lvl1pPr>
          </a:lstStyle>
          <a:p>
            <a:fld id="{8469E5D7-6C97-4873-B82C-4B22B2F17496}" type="datetime1">
              <a:rPr lang="zh-CN" altLang="en-US" smtClean="0"/>
              <a:pPr/>
              <a:t>2025/4/14</a:t>
            </a:fld>
            <a:endParaRPr lang="zh-CN" altLang="en-US" dirty="0"/>
          </a:p>
        </p:txBody>
      </p:sp>
      <p:sp>
        <p:nvSpPr>
          <p:cNvPr id="3" name="页脚占位符 2"/>
          <p:cNvSpPr>
            <a:spLocks noGrp="1"/>
          </p:cNvSpPr>
          <p:nvPr>
            <p:ph type="ftr" sz="quarter" idx="11"/>
          </p:nvPr>
        </p:nvSpPr>
        <p:spPr/>
        <p:txBody>
          <a:bodyPr rtlCol="0"/>
          <a:lstStyle/>
          <a:p>
            <a:pPr rtl="0"/>
            <a:endParaRPr lang="zh-CN" altLang="en-US" noProof="0" dirty="0"/>
          </a:p>
        </p:txBody>
      </p:sp>
      <p:sp>
        <p:nvSpPr>
          <p:cNvPr id="4" name="灯片编号占位符 3"/>
          <p:cNvSpPr>
            <a:spLocks noGrp="1"/>
          </p:cNvSpPr>
          <p:nvPr>
            <p:ph type="sldNum" sz="quarter" idx="12"/>
          </p:nvPr>
        </p:nvSpPr>
        <p:spPr/>
        <p:txBody>
          <a:bodyPr rtlCol="0"/>
          <a:lstStyle/>
          <a:p>
            <a:pPr rtl="0"/>
            <a:fld id="{2A013F82-EE5E-44EE-A61D-E31C6657F26F}" type="slidenum">
              <a:rPr lang="en-US" altLang="zh-CN" noProof="0" smtClean="0"/>
              <a:pPr rtl="0"/>
              <a:t>‹#›</a:t>
            </a:fld>
            <a:endParaRPr lang="en-US" altLang="zh-CN" noProof="0" dirty="0"/>
          </a:p>
        </p:txBody>
      </p:sp>
    </p:spTree>
    <p:extLst>
      <p:ext uri="{BB962C8B-B14F-4D97-AF65-F5344CB8AC3E}">
        <p14:creationId xmlns:p14="http://schemas.microsoft.com/office/powerpoint/2010/main" val="4160881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tbl">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624255" y="315914"/>
            <a:ext cx="7774608" cy="592137"/>
          </a:xfrm>
        </p:spPr>
        <p:txBody>
          <a:bodyPr/>
          <a:lstStyle/>
          <a:p>
            <a:r>
              <a:rPr lang="zh-CN" altLang="en-US" dirty="0"/>
              <a:t>单击此处编辑母版标题样式</a:t>
            </a:r>
          </a:p>
        </p:txBody>
      </p:sp>
      <p:sp>
        <p:nvSpPr>
          <p:cNvPr id="3" name="表格占位符 2"/>
          <p:cNvSpPr>
            <a:spLocks noGrp="1"/>
          </p:cNvSpPr>
          <p:nvPr>
            <p:ph type="tbl" idx="1"/>
          </p:nvPr>
        </p:nvSpPr>
        <p:spPr>
          <a:xfrm>
            <a:off x="624255" y="1219673"/>
            <a:ext cx="10940317" cy="5000625"/>
          </a:xfrm>
        </p:spPr>
        <p:txBody>
          <a:bodyPr/>
          <a:lstStyle/>
          <a:p>
            <a:r>
              <a:rPr lang="zh-CN" altLang="en-US"/>
              <a:t>单击图标添加表格</a:t>
            </a:r>
          </a:p>
        </p:txBody>
      </p:sp>
      <p:sp>
        <p:nvSpPr>
          <p:cNvPr id="4" name="灯片编号占位符 3"/>
          <p:cNvSpPr>
            <a:spLocks noGrp="1"/>
          </p:cNvSpPr>
          <p:nvPr>
            <p:ph type="sldNum" sz="quarter" idx="10"/>
          </p:nvPr>
        </p:nvSpPr>
        <p:spPr>
          <a:xfrm>
            <a:off x="9645255" y="6288088"/>
            <a:ext cx="1919317" cy="196850"/>
          </a:xfrm>
        </p:spPr>
        <p:txBody>
          <a:bodyPr/>
          <a:lstStyle>
            <a:lvl1pPr>
              <a:defRPr/>
            </a:lvl1pPr>
          </a:lstStyle>
          <a:p>
            <a:r>
              <a:rPr lang="de-DE"/>
              <a:t>Page </a:t>
            </a:r>
            <a:r>
              <a:rPr lang="de-DE">
                <a:sym typeface="MS UI Gothic" pitchFamily="34" charset="-128"/>
              </a:rPr>
              <a:t></a:t>
            </a:r>
            <a:r>
              <a:rPr lang="de-DE"/>
              <a:t> </a:t>
            </a:r>
            <a:fld id="{E715D26E-08BF-4DE2-869C-895AF7546EB5}" type="slidenum">
              <a:rPr lang="en-US" altLang="zh-CN"/>
              <a:pPr/>
              <a:t>‹#›</a:t>
            </a:fld>
            <a:endParaRPr lang="en-US"/>
          </a:p>
        </p:txBody>
      </p:sp>
      <p:sp>
        <p:nvSpPr>
          <p:cNvPr id="5" name="矩形 4"/>
          <p:cNvSpPr/>
          <p:nvPr userDrawn="1"/>
        </p:nvSpPr>
        <p:spPr>
          <a:xfrm flipV="1">
            <a:off x="0" y="1173954"/>
            <a:ext cx="5904656"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1208967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jp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2.xml"/><Relationship Id="rId7" Type="http://schemas.openxmlformats.org/officeDocument/2006/relationships/slideLayout" Target="../slideLayouts/slideLayout16.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5" Type="http://schemas.openxmlformats.org/officeDocument/2006/relationships/slideLayout" Target="../slideLayouts/slideLayout14.xml"/><Relationship Id="rId4" Type="http://schemas.openxmlformats.org/officeDocument/2006/relationships/slideLayout" Target="../slideLayouts/slideLayout13.xml"/><Relationship Id="rId9" Type="http://schemas.openxmlformats.org/officeDocument/2006/relationships/image" Target="../media/image1.jp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2" Type="http://schemas.openxmlformats.org/officeDocument/2006/relationships/slideLayout" Target="../slideLayouts/slideLayout18.xml"/><Relationship Id="rId16" Type="http://schemas.openxmlformats.org/officeDocument/2006/relationships/image" Target="../media/image1.jpg"/><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5" Type="http://schemas.openxmlformats.org/officeDocument/2006/relationships/theme" Target="../theme/theme3.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8.xml"/><Relationship Id="rId13" Type="http://schemas.openxmlformats.org/officeDocument/2006/relationships/slideLayout" Target="../slideLayouts/slideLayout43.xml"/><Relationship Id="rId18" Type="http://schemas.openxmlformats.org/officeDocument/2006/relationships/image" Target="../media/image1.jpg"/><Relationship Id="rId3" Type="http://schemas.openxmlformats.org/officeDocument/2006/relationships/slideLayout" Target="../slideLayouts/slideLayout33.xml"/><Relationship Id="rId7" Type="http://schemas.openxmlformats.org/officeDocument/2006/relationships/slideLayout" Target="../slideLayouts/slideLayout37.xml"/><Relationship Id="rId12" Type="http://schemas.openxmlformats.org/officeDocument/2006/relationships/slideLayout" Target="../slideLayouts/slideLayout42.xml"/><Relationship Id="rId17" Type="http://schemas.openxmlformats.org/officeDocument/2006/relationships/theme" Target="../theme/theme4.xml"/><Relationship Id="rId2" Type="http://schemas.openxmlformats.org/officeDocument/2006/relationships/slideLayout" Target="../slideLayouts/slideLayout32.xml"/><Relationship Id="rId16" Type="http://schemas.openxmlformats.org/officeDocument/2006/relationships/slideLayout" Target="../slideLayouts/slideLayout46.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slideLayout" Target="../slideLayouts/slideLayout41.xml"/><Relationship Id="rId5" Type="http://schemas.openxmlformats.org/officeDocument/2006/relationships/slideLayout" Target="../slideLayouts/slideLayout35.xml"/><Relationship Id="rId15" Type="http://schemas.openxmlformats.org/officeDocument/2006/relationships/slideLayout" Target="../slideLayouts/slideLayout45.xml"/><Relationship Id="rId10" Type="http://schemas.openxmlformats.org/officeDocument/2006/relationships/slideLayout" Target="../slideLayouts/slideLayout40.xml"/><Relationship Id="rId4" Type="http://schemas.openxmlformats.org/officeDocument/2006/relationships/slideLayout" Target="../slideLayouts/slideLayout34.xml"/><Relationship Id="rId9" Type="http://schemas.openxmlformats.org/officeDocument/2006/relationships/slideLayout" Target="../slideLayouts/slideLayout39.xml"/><Relationship Id="rId14" Type="http://schemas.openxmlformats.org/officeDocument/2006/relationships/slideLayout" Target="../slideLayouts/slideLayout4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4.xml"/><Relationship Id="rId3" Type="http://schemas.openxmlformats.org/officeDocument/2006/relationships/slideLayout" Target="../slideLayouts/slideLayout49.xml"/><Relationship Id="rId7" Type="http://schemas.openxmlformats.org/officeDocument/2006/relationships/slideLayout" Target="../slideLayouts/slideLayout53.xml"/><Relationship Id="rId2" Type="http://schemas.openxmlformats.org/officeDocument/2006/relationships/slideLayout" Target="../slideLayouts/slideLayout48.xml"/><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theme" Target="../theme/theme5.xml"/><Relationship Id="rId5" Type="http://schemas.openxmlformats.org/officeDocument/2006/relationships/slideLayout" Target="../slideLayouts/slideLayout51.xml"/><Relationship Id="rId10" Type="http://schemas.openxmlformats.org/officeDocument/2006/relationships/slideLayout" Target="../slideLayouts/slideLayout56.xml"/><Relationship Id="rId4" Type="http://schemas.openxmlformats.org/officeDocument/2006/relationships/slideLayout" Target="../slideLayouts/slideLayout50.xml"/><Relationship Id="rId9" Type="http://schemas.openxmlformats.org/officeDocument/2006/relationships/slideLayout" Target="../slideLayouts/slideLayout5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1522413" y="381000"/>
            <a:ext cx="9144001" cy="1371600"/>
          </a:xfrm>
          <a:prstGeom prst="rect">
            <a:avLst/>
          </a:prstGeom>
        </p:spPr>
        <p:txBody>
          <a:bodyPr vert="horz" lIns="91440" tIns="45720" rIns="91440" bIns="45720" rtlCol="0" anchor="b">
            <a:normAutofit/>
          </a:bodyPr>
          <a:lstStyle/>
          <a:p>
            <a:pPr rtl="0"/>
            <a:r>
              <a:rPr lang="zh-CN" altLang="en-US" noProof="0" dirty="0"/>
              <a:t>单击此处编辑母版标题样式</a:t>
            </a:r>
          </a:p>
        </p:txBody>
      </p:sp>
      <p:sp>
        <p:nvSpPr>
          <p:cNvPr id="3" name="文本占位符 2"/>
          <p:cNvSpPr>
            <a:spLocks noGrp="1"/>
          </p:cNvSpPr>
          <p:nvPr>
            <p:ph type="body" idx="1"/>
          </p:nvPr>
        </p:nvSpPr>
        <p:spPr>
          <a:xfrm>
            <a:off x="1522413" y="1904999"/>
            <a:ext cx="9134391" cy="4114801"/>
          </a:xfrm>
          <a:prstGeom prst="rect">
            <a:avLst/>
          </a:prstGeom>
        </p:spPr>
        <p:txBody>
          <a:bodyPr vert="horz" lIns="91440" tIns="45720" rIns="91440" bIns="45720" rtlCol="0">
            <a:normAutofit/>
          </a:bodyPr>
          <a:lstStyle/>
          <a:p>
            <a:pPr lvl="0" rtl="0"/>
            <a:r>
              <a:rPr lang="zh-CN" altLang="en-US" noProof="0" dirty="0"/>
              <a:t>单击此处编辑母版文本样式</a:t>
            </a:r>
          </a:p>
          <a:p>
            <a:pPr lvl="1" rtl="0"/>
            <a:r>
              <a:rPr lang="zh-CN" altLang="en-US" noProof="0" dirty="0"/>
              <a:t>第二级</a:t>
            </a:r>
          </a:p>
          <a:p>
            <a:pPr lvl="2" rtl="0"/>
            <a:r>
              <a:rPr lang="zh-CN" altLang="en-US" noProof="0" dirty="0"/>
              <a:t>第三级</a:t>
            </a:r>
          </a:p>
          <a:p>
            <a:pPr lvl="3" rtl="0"/>
            <a:r>
              <a:rPr lang="zh-CN" altLang="en-US" noProof="0" dirty="0"/>
              <a:t>第四级</a:t>
            </a:r>
          </a:p>
          <a:p>
            <a:pPr lvl="4" rtl="0"/>
            <a:r>
              <a:rPr lang="zh-CN" altLang="en-US" noProof="0" dirty="0"/>
              <a:t>第五级</a:t>
            </a:r>
          </a:p>
        </p:txBody>
      </p:sp>
      <p:sp>
        <p:nvSpPr>
          <p:cNvPr id="4" name="日期占位符 3"/>
          <p:cNvSpPr>
            <a:spLocks noGrp="1"/>
          </p:cNvSpPr>
          <p:nvPr>
            <p:ph type="dt" sz="half" idx="2"/>
          </p:nvPr>
        </p:nvSpPr>
        <p:spPr>
          <a:xfrm>
            <a:off x="8226422" y="6400800"/>
            <a:ext cx="1449389" cy="276228"/>
          </a:xfrm>
          <a:prstGeom prst="rect">
            <a:avLst/>
          </a:prstGeom>
        </p:spPr>
        <p:txBody>
          <a:bodyPr vert="horz" lIns="91440" tIns="45720" rIns="91440" bIns="45720" rtlCol="0" anchor="ctr"/>
          <a:lstStyle>
            <a:lvl1pPr algn="r" rtl="0">
              <a:defRPr sz="1000">
                <a:solidFill>
                  <a:schemeClr val="tx1">
                    <a:tint val="75000"/>
                  </a:schemeClr>
                </a:solidFill>
                <a:latin typeface="微软雅黑" panose="020B0503020204020204" pitchFamily="34" charset="-122"/>
                <a:ea typeface="微软雅黑" panose="020B0503020204020204" pitchFamily="34" charset="-122"/>
              </a:defRPr>
            </a:lvl1pPr>
          </a:lstStyle>
          <a:p>
            <a:fld id="{4C63F3C3-2912-4537-AF96-286DDB4356FC}" type="datetime1">
              <a:rPr lang="zh-CN" altLang="en-US" smtClean="0"/>
              <a:pPr/>
              <a:t>2025/4/14</a:t>
            </a:fld>
            <a:endParaRPr lang="zh-CN" altLang="en-US" dirty="0"/>
          </a:p>
        </p:txBody>
      </p:sp>
      <p:sp>
        <p:nvSpPr>
          <p:cNvPr id="5" name="页脚占位符 4"/>
          <p:cNvSpPr>
            <a:spLocks noGrp="1"/>
          </p:cNvSpPr>
          <p:nvPr>
            <p:ph type="ftr" sz="quarter" idx="3"/>
          </p:nvPr>
        </p:nvSpPr>
        <p:spPr>
          <a:xfrm>
            <a:off x="1522413" y="6400800"/>
            <a:ext cx="6553199" cy="276228"/>
          </a:xfrm>
          <a:prstGeom prst="rect">
            <a:avLst/>
          </a:prstGeom>
        </p:spPr>
        <p:txBody>
          <a:bodyPr vert="horz" lIns="91440" tIns="45720" rIns="91440" bIns="45720" rtlCol="0" anchor="ctr"/>
          <a:lstStyle>
            <a:lvl1pPr algn="l" rtl="0">
              <a:defRPr sz="1000">
                <a:solidFill>
                  <a:schemeClr val="tx1">
                    <a:tint val="75000"/>
                  </a:schemeClr>
                </a:solidFill>
                <a:latin typeface="微软雅黑" panose="020B0503020204020204" pitchFamily="34" charset="-122"/>
                <a:ea typeface="微软雅黑" panose="020B0503020204020204" pitchFamily="34" charset="-122"/>
              </a:defRPr>
            </a:lvl1pPr>
          </a:lstStyle>
          <a:p>
            <a:endParaRPr lang="zh-CN" altLang="en-US" noProof="0" dirty="0"/>
          </a:p>
        </p:txBody>
      </p:sp>
      <p:sp>
        <p:nvSpPr>
          <p:cNvPr id="6" name="幻灯片编号占位符 5"/>
          <p:cNvSpPr>
            <a:spLocks noGrp="1"/>
          </p:cNvSpPr>
          <p:nvPr>
            <p:ph type="sldNum" sz="quarter" idx="4"/>
          </p:nvPr>
        </p:nvSpPr>
        <p:spPr>
          <a:xfrm>
            <a:off x="9828211" y="6400800"/>
            <a:ext cx="838201" cy="276228"/>
          </a:xfrm>
          <a:prstGeom prst="rect">
            <a:avLst/>
          </a:prstGeom>
        </p:spPr>
        <p:txBody>
          <a:bodyPr vert="horz" lIns="91440" tIns="45720" rIns="91440" bIns="45720" rtlCol="0" anchor="ctr"/>
          <a:lstStyle>
            <a:lvl1pPr algn="r" rtl="0">
              <a:defRPr sz="1000">
                <a:solidFill>
                  <a:schemeClr val="tx1">
                    <a:tint val="75000"/>
                  </a:schemeClr>
                </a:solidFill>
                <a:latin typeface="微软雅黑" panose="020B0503020204020204" pitchFamily="34" charset="-122"/>
                <a:ea typeface="微软雅黑" panose="020B0503020204020204" pitchFamily="34" charset="-122"/>
              </a:defRPr>
            </a:lvl1pPr>
          </a:lstStyle>
          <a:p>
            <a:fld id="{2A013F82-EE5E-44EE-A61D-E31C6657F26F}" type="slidenum">
              <a:rPr lang="en-US" altLang="zh-CN" noProof="0" smtClean="0"/>
              <a:pPr/>
              <a:t>‹#›</a:t>
            </a:fld>
            <a:endParaRPr lang="zh-CN" altLang="en-US" noProof="0" dirty="0"/>
          </a:p>
        </p:txBody>
      </p:sp>
    </p:spTree>
    <p:extLst>
      <p:ext uri="{BB962C8B-B14F-4D97-AF65-F5344CB8AC3E}">
        <p14:creationId xmlns:p14="http://schemas.microsoft.com/office/powerpoint/2010/main" val="1403059996"/>
      </p:ext>
    </p:extLst>
  </p:cSld>
  <p:clrMap bg1="dk1" tx1="lt1" bg2="dk2" tx2="lt2" accent1="accent1" accent2="accent2" accent3="accent3" accent4="accent4" accent5="accent5" accent6="accent6" hlink="hlink" folHlink="folHlink"/>
  <p:sldLayoutIdLst>
    <p:sldLayoutId id="2147483649" r:id="rId1"/>
    <p:sldLayoutId id="2147483654" r:id="rId2"/>
    <p:sldLayoutId id="2147483656" r:id="rId3"/>
    <p:sldLayoutId id="2147483661" r:id="rId4"/>
    <p:sldLayoutId id="2147483723" r:id="rId5"/>
    <p:sldLayoutId id="2147483724" r:id="rId6"/>
    <p:sldLayoutId id="2147483725" r:id="rId7"/>
    <p:sldLayoutId id="2147483726" r:id="rId8"/>
    <p:sldLayoutId id="2147483727" r:id="rId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600" kern="1200" spc="100" baseline="0">
          <a:solidFill>
            <a:schemeClr val="tx1"/>
          </a:solidFill>
          <a:latin typeface="微软雅黑" panose="020B0503020204020204" pitchFamily="34" charset="-122"/>
          <a:ea typeface="微软雅黑" panose="020B0503020204020204" pitchFamily="34" charset="-122"/>
          <a:cs typeface="+mj-cs"/>
        </a:defRPr>
      </a:lvl1pPr>
    </p:titleStyle>
    <p:body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39" userDrawn="1">
          <p15:clr>
            <a:srgbClr val="F26B43"/>
          </p15:clr>
        </p15:guide>
        <p15:guide id="2" orient="horz" pos="216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9">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1522413" y="381000"/>
            <a:ext cx="9144001" cy="1371600"/>
          </a:xfrm>
          <a:prstGeom prst="rect">
            <a:avLst/>
          </a:prstGeom>
        </p:spPr>
        <p:txBody>
          <a:bodyPr vert="horz" lIns="91440" tIns="45720" rIns="91440" bIns="45720" rtlCol="0" anchor="b">
            <a:normAutofit/>
          </a:bodyPr>
          <a:lstStyle/>
          <a:p>
            <a:pPr rtl="0"/>
            <a:r>
              <a:rPr lang="zh-CN" altLang="en-US" noProof="0" dirty="0"/>
              <a:t>单击此处编辑母版标题样式</a:t>
            </a:r>
          </a:p>
        </p:txBody>
      </p:sp>
      <p:sp>
        <p:nvSpPr>
          <p:cNvPr id="3" name="文本占位符 2"/>
          <p:cNvSpPr>
            <a:spLocks noGrp="1"/>
          </p:cNvSpPr>
          <p:nvPr>
            <p:ph type="body" idx="1"/>
          </p:nvPr>
        </p:nvSpPr>
        <p:spPr>
          <a:xfrm>
            <a:off x="1522413" y="1904999"/>
            <a:ext cx="9134391" cy="4114801"/>
          </a:xfrm>
          <a:prstGeom prst="rect">
            <a:avLst/>
          </a:prstGeom>
        </p:spPr>
        <p:txBody>
          <a:bodyPr vert="horz" lIns="91440" tIns="45720" rIns="91440" bIns="45720" rtlCol="0">
            <a:normAutofit/>
          </a:bodyPr>
          <a:lstStyle/>
          <a:p>
            <a:pPr lvl="0" rtl="0"/>
            <a:r>
              <a:rPr lang="zh-CN" altLang="en-US" noProof="0" dirty="0"/>
              <a:t>单击此处编辑母版文本样式</a:t>
            </a:r>
          </a:p>
          <a:p>
            <a:pPr lvl="1" rtl="0"/>
            <a:r>
              <a:rPr lang="zh-CN" altLang="en-US" noProof="0" dirty="0"/>
              <a:t>第二级</a:t>
            </a:r>
          </a:p>
          <a:p>
            <a:pPr lvl="2" rtl="0"/>
            <a:r>
              <a:rPr lang="zh-CN" altLang="en-US" noProof="0" dirty="0"/>
              <a:t>第三级</a:t>
            </a:r>
          </a:p>
          <a:p>
            <a:pPr lvl="3" rtl="0"/>
            <a:r>
              <a:rPr lang="zh-CN" altLang="en-US" noProof="0" dirty="0"/>
              <a:t>第四级</a:t>
            </a:r>
          </a:p>
          <a:p>
            <a:pPr lvl="4" rtl="0"/>
            <a:r>
              <a:rPr lang="zh-CN" altLang="en-US" noProof="0" dirty="0"/>
              <a:t>第五级</a:t>
            </a:r>
          </a:p>
        </p:txBody>
      </p:sp>
      <p:sp>
        <p:nvSpPr>
          <p:cNvPr id="4" name="日期占位符 3"/>
          <p:cNvSpPr>
            <a:spLocks noGrp="1"/>
          </p:cNvSpPr>
          <p:nvPr>
            <p:ph type="dt" sz="half" idx="2"/>
          </p:nvPr>
        </p:nvSpPr>
        <p:spPr>
          <a:xfrm>
            <a:off x="8226422" y="6400800"/>
            <a:ext cx="1449389" cy="276228"/>
          </a:xfrm>
          <a:prstGeom prst="rect">
            <a:avLst/>
          </a:prstGeom>
        </p:spPr>
        <p:txBody>
          <a:bodyPr vert="horz" lIns="91440" tIns="45720" rIns="91440" bIns="45720" rtlCol="0" anchor="ctr"/>
          <a:lstStyle>
            <a:lvl1pPr algn="r" rtl="0">
              <a:defRPr sz="1000">
                <a:solidFill>
                  <a:schemeClr val="tx1">
                    <a:tint val="75000"/>
                  </a:schemeClr>
                </a:solidFill>
                <a:latin typeface="微软雅黑" panose="020B0503020204020204" pitchFamily="34" charset="-122"/>
                <a:ea typeface="微软雅黑" panose="020B0503020204020204" pitchFamily="34" charset="-122"/>
              </a:defRPr>
            </a:lvl1pPr>
          </a:lstStyle>
          <a:p>
            <a:fld id="{4C63F3C3-2912-4537-AF96-286DDB4356FC}" type="datetime1">
              <a:rPr lang="zh-CN" altLang="en-US" smtClean="0"/>
              <a:pPr/>
              <a:t>2025/4/14</a:t>
            </a:fld>
            <a:endParaRPr lang="zh-CN" altLang="en-US" dirty="0"/>
          </a:p>
        </p:txBody>
      </p:sp>
      <p:sp>
        <p:nvSpPr>
          <p:cNvPr id="5" name="页脚占位符 4"/>
          <p:cNvSpPr>
            <a:spLocks noGrp="1"/>
          </p:cNvSpPr>
          <p:nvPr>
            <p:ph type="ftr" sz="quarter" idx="3"/>
          </p:nvPr>
        </p:nvSpPr>
        <p:spPr>
          <a:xfrm>
            <a:off x="1522413" y="6400800"/>
            <a:ext cx="6553199" cy="276228"/>
          </a:xfrm>
          <a:prstGeom prst="rect">
            <a:avLst/>
          </a:prstGeom>
        </p:spPr>
        <p:txBody>
          <a:bodyPr vert="horz" lIns="91440" tIns="45720" rIns="91440" bIns="45720" rtlCol="0" anchor="ctr"/>
          <a:lstStyle>
            <a:lvl1pPr algn="l" rtl="0">
              <a:defRPr sz="1000">
                <a:solidFill>
                  <a:schemeClr val="tx1">
                    <a:tint val="75000"/>
                  </a:schemeClr>
                </a:solidFill>
                <a:latin typeface="微软雅黑" panose="020B0503020204020204" pitchFamily="34" charset="-122"/>
                <a:ea typeface="微软雅黑" panose="020B0503020204020204" pitchFamily="34" charset="-122"/>
              </a:defRPr>
            </a:lvl1pPr>
          </a:lstStyle>
          <a:p>
            <a:endParaRPr lang="zh-CN" altLang="en-US" noProof="0" dirty="0"/>
          </a:p>
        </p:txBody>
      </p:sp>
      <p:sp>
        <p:nvSpPr>
          <p:cNvPr id="6" name="幻灯片编号占位符 5"/>
          <p:cNvSpPr>
            <a:spLocks noGrp="1"/>
          </p:cNvSpPr>
          <p:nvPr>
            <p:ph type="sldNum" sz="quarter" idx="4"/>
          </p:nvPr>
        </p:nvSpPr>
        <p:spPr>
          <a:xfrm>
            <a:off x="9828211" y="6400800"/>
            <a:ext cx="838201" cy="276228"/>
          </a:xfrm>
          <a:prstGeom prst="rect">
            <a:avLst/>
          </a:prstGeom>
        </p:spPr>
        <p:txBody>
          <a:bodyPr vert="horz" lIns="91440" tIns="45720" rIns="91440" bIns="45720" rtlCol="0" anchor="ctr"/>
          <a:lstStyle>
            <a:lvl1pPr algn="r" rtl="0">
              <a:defRPr sz="1000">
                <a:solidFill>
                  <a:schemeClr val="tx1">
                    <a:tint val="75000"/>
                  </a:schemeClr>
                </a:solidFill>
                <a:latin typeface="微软雅黑" panose="020B0503020204020204" pitchFamily="34" charset="-122"/>
                <a:ea typeface="微软雅黑" panose="020B0503020204020204" pitchFamily="34" charset="-122"/>
              </a:defRPr>
            </a:lvl1pPr>
          </a:lstStyle>
          <a:p>
            <a:fld id="{2A013F82-EE5E-44EE-A61D-E31C6657F26F}" type="slidenum">
              <a:rPr lang="en-US" altLang="zh-CN" noProof="0" smtClean="0"/>
              <a:pPr/>
              <a:t>‹#›</a:t>
            </a:fld>
            <a:endParaRPr lang="zh-CN" altLang="en-US" noProof="0" dirty="0"/>
          </a:p>
        </p:txBody>
      </p:sp>
    </p:spTree>
    <p:extLst>
      <p:ext uri="{BB962C8B-B14F-4D97-AF65-F5344CB8AC3E}">
        <p14:creationId xmlns:p14="http://schemas.microsoft.com/office/powerpoint/2010/main" val="2617821151"/>
      </p:ext>
    </p:extLst>
  </p:cSld>
  <p:clrMap bg1="dk1" tx1="lt1" bg2="dk2" tx2="lt2" accent1="accent1" accent2="accent2" accent3="accent3" accent4="accent4" accent5="accent5" accent6="accent6" hlink="hlink" folHlink="folHlink"/>
  <p:sldLayoutIdLst>
    <p:sldLayoutId id="2147483703" r:id="rId1"/>
    <p:sldLayoutId id="2147483691" r:id="rId2"/>
    <p:sldLayoutId id="2147483697" r:id="rId3"/>
    <p:sldLayoutId id="2147483698" r:id="rId4"/>
    <p:sldLayoutId id="2147483700" r:id="rId5"/>
    <p:sldLayoutId id="2147483702" r:id="rId6"/>
    <p:sldLayoutId id="2147483704" r:id="rId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600" kern="1200" spc="100" baseline="0">
          <a:solidFill>
            <a:schemeClr val="tx1"/>
          </a:solidFill>
          <a:latin typeface="微软雅黑" panose="020B0503020204020204" pitchFamily="34" charset="-122"/>
          <a:ea typeface="微软雅黑" panose="020B0503020204020204" pitchFamily="34" charset="-122"/>
          <a:cs typeface="+mj-cs"/>
        </a:defRPr>
      </a:lvl1pPr>
    </p:titleStyle>
    <p:body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39">
          <p15:clr>
            <a:srgbClr val="F26B43"/>
          </p15:clr>
        </p15:guide>
        <p15:guide id="2" orient="horz" pos="2160">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6">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1522413" y="381000"/>
            <a:ext cx="9144001" cy="1371600"/>
          </a:xfrm>
          <a:prstGeom prst="rect">
            <a:avLst/>
          </a:prstGeom>
        </p:spPr>
        <p:txBody>
          <a:bodyPr vert="horz" lIns="91440" tIns="45720" rIns="91440" bIns="45720" rtlCol="0" anchor="b">
            <a:normAutofit/>
          </a:bodyPr>
          <a:lstStyle/>
          <a:p>
            <a:pPr rtl="0"/>
            <a:r>
              <a:rPr lang="zh-CN" altLang="en-US" noProof="0" dirty="0"/>
              <a:t>单击此处编辑母版标题样式</a:t>
            </a:r>
          </a:p>
        </p:txBody>
      </p:sp>
      <p:sp>
        <p:nvSpPr>
          <p:cNvPr id="3" name="文本占位符 2"/>
          <p:cNvSpPr>
            <a:spLocks noGrp="1"/>
          </p:cNvSpPr>
          <p:nvPr>
            <p:ph type="body" idx="1"/>
          </p:nvPr>
        </p:nvSpPr>
        <p:spPr>
          <a:xfrm>
            <a:off x="1522413" y="1904999"/>
            <a:ext cx="9134391" cy="4114801"/>
          </a:xfrm>
          <a:prstGeom prst="rect">
            <a:avLst/>
          </a:prstGeom>
        </p:spPr>
        <p:txBody>
          <a:bodyPr vert="horz" lIns="91440" tIns="45720" rIns="91440" bIns="45720" rtlCol="0">
            <a:normAutofit/>
          </a:bodyPr>
          <a:lstStyle/>
          <a:p>
            <a:pPr lvl="0" rtl="0"/>
            <a:r>
              <a:rPr lang="zh-CN" altLang="en-US" noProof="0" dirty="0"/>
              <a:t>单击此处编辑母版文本样式</a:t>
            </a:r>
          </a:p>
          <a:p>
            <a:pPr lvl="1" rtl="0"/>
            <a:r>
              <a:rPr lang="zh-CN" altLang="en-US" noProof="0" dirty="0"/>
              <a:t>第二级</a:t>
            </a:r>
          </a:p>
          <a:p>
            <a:pPr lvl="2" rtl="0"/>
            <a:r>
              <a:rPr lang="zh-CN" altLang="en-US" noProof="0" dirty="0"/>
              <a:t>第三级</a:t>
            </a:r>
          </a:p>
          <a:p>
            <a:pPr lvl="3" rtl="0"/>
            <a:r>
              <a:rPr lang="zh-CN" altLang="en-US" noProof="0" dirty="0"/>
              <a:t>第四级</a:t>
            </a:r>
          </a:p>
          <a:p>
            <a:pPr lvl="4" rtl="0"/>
            <a:r>
              <a:rPr lang="zh-CN" altLang="en-US" noProof="0" dirty="0"/>
              <a:t>第五级</a:t>
            </a:r>
          </a:p>
        </p:txBody>
      </p:sp>
      <p:sp>
        <p:nvSpPr>
          <p:cNvPr id="4" name="日期占位符 3"/>
          <p:cNvSpPr>
            <a:spLocks noGrp="1"/>
          </p:cNvSpPr>
          <p:nvPr>
            <p:ph type="dt" sz="half" idx="2"/>
          </p:nvPr>
        </p:nvSpPr>
        <p:spPr>
          <a:xfrm>
            <a:off x="8226422" y="6400800"/>
            <a:ext cx="1449389" cy="276228"/>
          </a:xfrm>
          <a:prstGeom prst="rect">
            <a:avLst/>
          </a:prstGeom>
        </p:spPr>
        <p:txBody>
          <a:bodyPr vert="horz" lIns="91440" tIns="45720" rIns="91440" bIns="45720" rtlCol="0" anchor="ctr"/>
          <a:lstStyle>
            <a:lvl1pPr algn="r" rtl="0">
              <a:defRPr sz="1000">
                <a:solidFill>
                  <a:schemeClr val="tx1">
                    <a:tint val="75000"/>
                  </a:schemeClr>
                </a:solidFill>
                <a:latin typeface="微软雅黑" panose="020B0503020204020204" pitchFamily="34" charset="-122"/>
                <a:ea typeface="微软雅黑" panose="020B0503020204020204" pitchFamily="34" charset="-122"/>
              </a:defRPr>
            </a:lvl1pPr>
          </a:lstStyle>
          <a:p>
            <a:fld id="{4C63F3C3-2912-4537-AF96-286DDB4356FC}" type="datetime1">
              <a:rPr lang="zh-CN" altLang="en-US" smtClean="0"/>
              <a:pPr/>
              <a:t>2025/4/14</a:t>
            </a:fld>
            <a:endParaRPr lang="zh-CN" altLang="en-US" dirty="0"/>
          </a:p>
        </p:txBody>
      </p:sp>
      <p:sp>
        <p:nvSpPr>
          <p:cNvPr id="5" name="页脚占位符 4"/>
          <p:cNvSpPr>
            <a:spLocks noGrp="1"/>
          </p:cNvSpPr>
          <p:nvPr>
            <p:ph type="ftr" sz="quarter" idx="3"/>
          </p:nvPr>
        </p:nvSpPr>
        <p:spPr>
          <a:xfrm>
            <a:off x="1522413" y="6400800"/>
            <a:ext cx="6553199" cy="276228"/>
          </a:xfrm>
          <a:prstGeom prst="rect">
            <a:avLst/>
          </a:prstGeom>
        </p:spPr>
        <p:txBody>
          <a:bodyPr vert="horz" lIns="91440" tIns="45720" rIns="91440" bIns="45720" rtlCol="0" anchor="ctr"/>
          <a:lstStyle>
            <a:lvl1pPr algn="l" rtl="0">
              <a:defRPr sz="1000">
                <a:solidFill>
                  <a:schemeClr val="tx1">
                    <a:tint val="75000"/>
                  </a:schemeClr>
                </a:solidFill>
                <a:latin typeface="微软雅黑" panose="020B0503020204020204" pitchFamily="34" charset="-122"/>
                <a:ea typeface="微软雅黑" panose="020B0503020204020204" pitchFamily="34" charset="-122"/>
              </a:defRPr>
            </a:lvl1pPr>
          </a:lstStyle>
          <a:p>
            <a:endParaRPr lang="zh-CN" altLang="en-US" noProof="0" dirty="0"/>
          </a:p>
        </p:txBody>
      </p:sp>
      <p:sp>
        <p:nvSpPr>
          <p:cNvPr id="6" name="幻灯片编号占位符 5"/>
          <p:cNvSpPr>
            <a:spLocks noGrp="1"/>
          </p:cNvSpPr>
          <p:nvPr>
            <p:ph type="sldNum" sz="quarter" idx="4"/>
          </p:nvPr>
        </p:nvSpPr>
        <p:spPr>
          <a:xfrm>
            <a:off x="9828211" y="6400800"/>
            <a:ext cx="838201" cy="276228"/>
          </a:xfrm>
          <a:prstGeom prst="rect">
            <a:avLst/>
          </a:prstGeom>
        </p:spPr>
        <p:txBody>
          <a:bodyPr vert="horz" lIns="91440" tIns="45720" rIns="91440" bIns="45720" rtlCol="0" anchor="ctr"/>
          <a:lstStyle>
            <a:lvl1pPr algn="r" rtl="0">
              <a:defRPr sz="1000">
                <a:solidFill>
                  <a:schemeClr val="tx1">
                    <a:tint val="75000"/>
                  </a:schemeClr>
                </a:solidFill>
                <a:latin typeface="微软雅黑" panose="020B0503020204020204" pitchFamily="34" charset="-122"/>
                <a:ea typeface="微软雅黑" panose="020B0503020204020204" pitchFamily="34" charset="-122"/>
              </a:defRPr>
            </a:lvl1pPr>
          </a:lstStyle>
          <a:p>
            <a:fld id="{2A013F82-EE5E-44EE-A61D-E31C6657F26F}" type="slidenum">
              <a:rPr lang="en-US" altLang="zh-CN" noProof="0" smtClean="0"/>
              <a:pPr/>
              <a:t>‹#›</a:t>
            </a:fld>
            <a:endParaRPr lang="zh-CN" altLang="en-US" noProof="0" dirty="0"/>
          </a:p>
        </p:txBody>
      </p:sp>
    </p:spTree>
    <p:extLst>
      <p:ext uri="{BB962C8B-B14F-4D97-AF65-F5344CB8AC3E}">
        <p14:creationId xmlns:p14="http://schemas.microsoft.com/office/powerpoint/2010/main" val="1420792372"/>
      </p:ext>
    </p:extLst>
  </p:cSld>
  <p:clrMap bg1="dk1" tx1="lt1" bg2="dk2" tx2="lt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12" r:id="rId6"/>
    <p:sldLayoutId id="2147483713" r:id="rId7"/>
    <p:sldLayoutId id="2147483714" r:id="rId8"/>
    <p:sldLayoutId id="2147483715" r:id="rId9"/>
    <p:sldLayoutId id="2147483716" r:id="rId10"/>
    <p:sldLayoutId id="2147483717" r:id="rId11"/>
    <p:sldLayoutId id="2147483718" r:id="rId12"/>
    <p:sldLayoutId id="2147483719" r:id="rId13"/>
    <p:sldLayoutId id="2147483720" r:id="rId1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600" kern="1200" spc="100" baseline="0">
          <a:solidFill>
            <a:schemeClr val="tx1"/>
          </a:solidFill>
          <a:latin typeface="微软雅黑" panose="020B0503020204020204" pitchFamily="34" charset="-122"/>
          <a:ea typeface="微软雅黑" panose="020B0503020204020204" pitchFamily="34" charset="-122"/>
          <a:cs typeface="+mj-cs"/>
        </a:defRPr>
      </a:lvl1pPr>
    </p:titleStyle>
    <p:body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39">
          <p15:clr>
            <a:srgbClr val="F26B43"/>
          </p15:clr>
        </p15:guide>
        <p15:guide id="2" orient="horz" pos="2160">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8">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1522413" y="381000"/>
            <a:ext cx="9144001" cy="1371600"/>
          </a:xfrm>
          <a:prstGeom prst="rect">
            <a:avLst/>
          </a:prstGeom>
        </p:spPr>
        <p:txBody>
          <a:bodyPr vert="horz" lIns="91440" tIns="45720" rIns="91440" bIns="45720" rtlCol="0" anchor="b">
            <a:normAutofit/>
          </a:bodyPr>
          <a:lstStyle/>
          <a:p>
            <a:pPr rtl="0"/>
            <a:r>
              <a:rPr lang="zh-CN" altLang="en-US" noProof="0" dirty="0"/>
              <a:t>单击此处编辑母版标题样式</a:t>
            </a:r>
          </a:p>
        </p:txBody>
      </p:sp>
      <p:sp>
        <p:nvSpPr>
          <p:cNvPr id="3" name="文本占位符 2"/>
          <p:cNvSpPr>
            <a:spLocks noGrp="1"/>
          </p:cNvSpPr>
          <p:nvPr>
            <p:ph type="body" idx="1"/>
          </p:nvPr>
        </p:nvSpPr>
        <p:spPr>
          <a:xfrm>
            <a:off x="1522413" y="1904999"/>
            <a:ext cx="9134391" cy="4114801"/>
          </a:xfrm>
          <a:prstGeom prst="rect">
            <a:avLst/>
          </a:prstGeom>
        </p:spPr>
        <p:txBody>
          <a:bodyPr vert="horz" lIns="91440" tIns="45720" rIns="91440" bIns="45720" rtlCol="0">
            <a:normAutofit/>
          </a:bodyPr>
          <a:lstStyle/>
          <a:p>
            <a:pPr lvl="0" rtl="0"/>
            <a:r>
              <a:rPr lang="zh-CN" altLang="en-US" noProof="0" dirty="0"/>
              <a:t>单击此处编辑母版文本样式</a:t>
            </a:r>
          </a:p>
          <a:p>
            <a:pPr lvl="1" rtl="0"/>
            <a:r>
              <a:rPr lang="zh-CN" altLang="en-US" noProof="0" dirty="0"/>
              <a:t>第二级</a:t>
            </a:r>
          </a:p>
          <a:p>
            <a:pPr lvl="2" rtl="0"/>
            <a:r>
              <a:rPr lang="zh-CN" altLang="en-US" noProof="0" dirty="0"/>
              <a:t>第三级</a:t>
            </a:r>
          </a:p>
          <a:p>
            <a:pPr lvl="3" rtl="0"/>
            <a:r>
              <a:rPr lang="zh-CN" altLang="en-US" noProof="0" dirty="0"/>
              <a:t>第四级</a:t>
            </a:r>
          </a:p>
          <a:p>
            <a:pPr lvl="4" rtl="0"/>
            <a:r>
              <a:rPr lang="zh-CN" altLang="en-US" noProof="0" dirty="0"/>
              <a:t>第五级</a:t>
            </a:r>
          </a:p>
        </p:txBody>
      </p:sp>
      <p:sp>
        <p:nvSpPr>
          <p:cNvPr id="4" name="日期占位符 3"/>
          <p:cNvSpPr>
            <a:spLocks noGrp="1"/>
          </p:cNvSpPr>
          <p:nvPr>
            <p:ph type="dt" sz="half" idx="2"/>
          </p:nvPr>
        </p:nvSpPr>
        <p:spPr>
          <a:xfrm>
            <a:off x="8226422" y="6400800"/>
            <a:ext cx="1449389" cy="276228"/>
          </a:xfrm>
          <a:prstGeom prst="rect">
            <a:avLst/>
          </a:prstGeom>
        </p:spPr>
        <p:txBody>
          <a:bodyPr vert="horz" lIns="91440" tIns="45720" rIns="91440" bIns="45720" rtlCol="0" anchor="ctr"/>
          <a:lstStyle>
            <a:lvl1pPr algn="r" rtl="0">
              <a:defRPr sz="1000">
                <a:solidFill>
                  <a:schemeClr val="tx1">
                    <a:tint val="75000"/>
                  </a:schemeClr>
                </a:solidFill>
                <a:latin typeface="微软雅黑" panose="020B0503020204020204" pitchFamily="34" charset="-122"/>
                <a:ea typeface="微软雅黑" panose="020B0503020204020204" pitchFamily="34" charset="-122"/>
              </a:defRPr>
            </a:lvl1pPr>
          </a:lstStyle>
          <a:p>
            <a:fld id="{4C63F3C3-2912-4537-AF96-286DDB4356FC}" type="datetime1">
              <a:rPr lang="zh-CN" altLang="en-US" smtClean="0"/>
              <a:pPr/>
              <a:t>2025/4/14</a:t>
            </a:fld>
            <a:endParaRPr lang="zh-CN" altLang="en-US" dirty="0"/>
          </a:p>
        </p:txBody>
      </p:sp>
      <p:sp>
        <p:nvSpPr>
          <p:cNvPr id="5" name="页脚占位符 4"/>
          <p:cNvSpPr>
            <a:spLocks noGrp="1"/>
          </p:cNvSpPr>
          <p:nvPr>
            <p:ph type="ftr" sz="quarter" idx="3"/>
          </p:nvPr>
        </p:nvSpPr>
        <p:spPr>
          <a:xfrm>
            <a:off x="1522413" y="6400800"/>
            <a:ext cx="6553199" cy="276228"/>
          </a:xfrm>
          <a:prstGeom prst="rect">
            <a:avLst/>
          </a:prstGeom>
        </p:spPr>
        <p:txBody>
          <a:bodyPr vert="horz" lIns="91440" tIns="45720" rIns="91440" bIns="45720" rtlCol="0" anchor="ctr"/>
          <a:lstStyle>
            <a:lvl1pPr algn="l" rtl="0">
              <a:defRPr sz="1000">
                <a:solidFill>
                  <a:schemeClr val="tx1">
                    <a:tint val="75000"/>
                  </a:schemeClr>
                </a:solidFill>
                <a:latin typeface="微软雅黑" panose="020B0503020204020204" pitchFamily="34" charset="-122"/>
                <a:ea typeface="微软雅黑" panose="020B0503020204020204" pitchFamily="34" charset="-122"/>
              </a:defRPr>
            </a:lvl1pPr>
          </a:lstStyle>
          <a:p>
            <a:endParaRPr lang="zh-CN" altLang="en-US" noProof="0" dirty="0"/>
          </a:p>
        </p:txBody>
      </p:sp>
      <p:sp>
        <p:nvSpPr>
          <p:cNvPr id="6" name="幻灯片编号占位符 5"/>
          <p:cNvSpPr>
            <a:spLocks noGrp="1"/>
          </p:cNvSpPr>
          <p:nvPr>
            <p:ph type="sldNum" sz="quarter" idx="4"/>
          </p:nvPr>
        </p:nvSpPr>
        <p:spPr>
          <a:xfrm>
            <a:off x="9828211" y="6400800"/>
            <a:ext cx="838201" cy="276228"/>
          </a:xfrm>
          <a:prstGeom prst="rect">
            <a:avLst/>
          </a:prstGeom>
        </p:spPr>
        <p:txBody>
          <a:bodyPr vert="horz" lIns="91440" tIns="45720" rIns="91440" bIns="45720" rtlCol="0" anchor="ctr"/>
          <a:lstStyle>
            <a:lvl1pPr algn="r" rtl="0">
              <a:defRPr sz="1000">
                <a:solidFill>
                  <a:schemeClr val="tx1">
                    <a:tint val="75000"/>
                  </a:schemeClr>
                </a:solidFill>
                <a:latin typeface="微软雅黑" panose="020B0503020204020204" pitchFamily="34" charset="-122"/>
                <a:ea typeface="微软雅黑" panose="020B0503020204020204" pitchFamily="34" charset="-122"/>
              </a:defRPr>
            </a:lvl1pPr>
          </a:lstStyle>
          <a:p>
            <a:fld id="{2A013F82-EE5E-44EE-A61D-E31C6657F26F}" type="slidenum">
              <a:rPr lang="en-US" altLang="zh-CN" noProof="0" smtClean="0"/>
              <a:pPr/>
              <a:t>‹#›</a:t>
            </a:fld>
            <a:endParaRPr lang="zh-CN" altLang="en-US" noProof="0" dirty="0"/>
          </a:p>
        </p:txBody>
      </p:sp>
    </p:spTree>
    <p:extLst>
      <p:ext uri="{BB962C8B-B14F-4D97-AF65-F5344CB8AC3E}">
        <p14:creationId xmlns:p14="http://schemas.microsoft.com/office/powerpoint/2010/main" val="1402801753"/>
      </p:ext>
    </p:extLst>
  </p:cSld>
  <p:clrMap bg1="dk1" tx1="lt1" bg2="dk2" tx2="lt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 id="2147483687" r:id="rId12"/>
    <p:sldLayoutId id="2147483722" r:id="rId13"/>
    <p:sldLayoutId id="2147483705" r:id="rId14"/>
    <p:sldLayoutId id="2147483688" r:id="rId15"/>
    <p:sldLayoutId id="2147483689" r:id="rId1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600" kern="1200" spc="100" baseline="0">
          <a:solidFill>
            <a:schemeClr val="tx1"/>
          </a:solidFill>
          <a:latin typeface="微软雅黑" panose="020B0503020204020204" pitchFamily="34" charset="-122"/>
          <a:ea typeface="微软雅黑" panose="020B0503020204020204" pitchFamily="34" charset="-122"/>
          <a:cs typeface="+mj-cs"/>
        </a:defRPr>
      </a:lvl1pPr>
    </p:titleStyle>
    <p:body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39">
          <p15:clr>
            <a:srgbClr val="F26B43"/>
          </p15:clr>
        </p15:guide>
        <p15:guide id="2" orient="horz" pos="2160">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2425"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2425"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1613"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1338427-6367-4CF2-BD67-D14D0F542F40}" type="datetimeFigureOut">
              <a:rPr lang="zh-CN" altLang="en-US" smtClean="0"/>
              <a:t>2025/4/14</a:t>
            </a:fld>
            <a:endParaRPr lang="zh-CN" altLang="en-US"/>
          </a:p>
        </p:txBody>
      </p:sp>
      <p:sp>
        <p:nvSpPr>
          <p:cNvPr id="5" name="页脚占位符 4"/>
          <p:cNvSpPr>
            <a:spLocks noGrp="1"/>
          </p:cNvSpPr>
          <p:nvPr>
            <p:ph type="ftr" sz="quarter" idx="3"/>
          </p:nvPr>
        </p:nvSpPr>
        <p:spPr>
          <a:xfrm>
            <a:off x="4037013"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09013" y="6356350"/>
            <a:ext cx="2741612"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03A9269-BB8D-47BB-AF01-3735CEB0177C}" type="slidenum">
              <a:rPr lang="zh-CN" altLang="en-US" smtClean="0"/>
              <a:t>‹#›</a:t>
            </a:fld>
            <a:endParaRPr lang="zh-CN" altLang="en-US"/>
          </a:p>
        </p:txBody>
      </p:sp>
    </p:spTree>
    <p:extLst>
      <p:ext uri="{BB962C8B-B14F-4D97-AF65-F5344CB8AC3E}">
        <p14:creationId xmlns:p14="http://schemas.microsoft.com/office/powerpoint/2010/main" val="1478086482"/>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9" r:id="rId5"/>
    <p:sldLayoutId id="2147483670" r:id="rId6"/>
    <p:sldLayoutId id="2147483671" r:id="rId7"/>
    <p:sldLayoutId id="2147483672" r:id="rId8"/>
    <p:sldLayoutId id="2147483673" r:id="rId9"/>
    <p:sldLayoutId id="2147483674"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4.xml"/></Relationships>
</file>

<file path=ppt/slides/_rels/slide101.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4.xml"/></Relationships>
</file>

<file path=ppt/slides/_rels/slide102.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03.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gif"/><Relationship Id="rId1" Type="http://schemas.openxmlformats.org/officeDocument/2006/relationships/slideLayout" Target="../slideLayouts/slideLayout4.xml"/><Relationship Id="rId5" Type="http://schemas.openxmlformats.org/officeDocument/2006/relationships/image" Target="../media/image20.pn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4.xml"/><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4.xml"/><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4.xml"/><Relationship Id="rId4" Type="http://schemas.openxmlformats.org/officeDocument/2006/relationships/image" Target="../media/image30.png"/></Relationships>
</file>

<file path=ppt/slides/_rels/slide1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3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image" Target="../media/image38.png"/><Relationship Id="rId1" Type="http://schemas.openxmlformats.org/officeDocument/2006/relationships/slideLayout" Target="../slideLayouts/slideLayout4.xml"/><Relationship Id="rId4" Type="http://schemas.openxmlformats.org/officeDocument/2006/relationships/image" Target="../media/image39.wmf"/></Relationships>
</file>

<file path=ppt/slides/_rels/slide2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4.xml"/><Relationship Id="rId5" Type="http://schemas.openxmlformats.org/officeDocument/2006/relationships/image" Target="../media/image44.png"/><Relationship Id="rId4" Type="http://schemas.openxmlformats.org/officeDocument/2006/relationships/image" Target="../media/image43.png"/></Relationships>
</file>

<file path=ppt/slides/_rels/slide2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4.xml"/><Relationship Id="rId4" Type="http://schemas.openxmlformats.org/officeDocument/2006/relationships/image" Target="../media/image4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4.xml"/><Relationship Id="rId5" Type="http://schemas.openxmlformats.org/officeDocument/2006/relationships/image" Target="../media/image51.png"/><Relationship Id="rId4" Type="http://schemas.openxmlformats.org/officeDocument/2006/relationships/image" Target="../media/image50.png"/></Relationships>
</file>

<file path=ppt/slides/_rels/slide2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4.xml"/><Relationship Id="rId4" Type="http://schemas.openxmlformats.org/officeDocument/2006/relationships/image" Target="../media/image5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4.xml"/><Relationship Id="rId5" Type="http://schemas.openxmlformats.org/officeDocument/2006/relationships/image" Target="../media/image60.png"/><Relationship Id="rId4" Type="http://schemas.openxmlformats.org/officeDocument/2006/relationships/image" Target="../media/image59.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4.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62.png"/></Relationships>
</file>

<file path=ppt/slides/_rels/slide3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9.xml"/><Relationship Id="rId1" Type="http://schemas.openxmlformats.org/officeDocument/2006/relationships/slideLayout" Target="../slideLayouts/slideLayout4.xml"/><Relationship Id="rId5" Type="http://schemas.openxmlformats.org/officeDocument/2006/relationships/image" Target="../media/image65.png"/><Relationship Id="rId4" Type="http://schemas.openxmlformats.org/officeDocument/2006/relationships/image" Target="../media/image64.png"/></Relationships>
</file>

<file path=ppt/slides/_rels/slide3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4.xml"/><Relationship Id="rId4" Type="http://schemas.openxmlformats.org/officeDocument/2006/relationships/image" Target="../media/image66.png"/></Relationships>
</file>

<file path=ppt/slides/_rels/slide3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oleObject" Target="../embeddings/oleObject2.bin"/><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8.png"/><Relationship Id="rId1" Type="http://schemas.openxmlformats.org/officeDocument/2006/relationships/slideLayout" Target="../slideLayouts/slideLayout52.xml"/><Relationship Id="rId5" Type="http://schemas.openxmlformats.org/officeDocument/2006/relationships/image" Target="../media/image69.png"/><Relationship Id="rId4" Type="http://schemas.openxmlformats.org/officeDocument/2006/relationships/image" Target="../media/image64.png"/></Relationships>
</file>

<file path=ppt/slides/_rels/slide3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9.png"/><Relationship Id="rId1" Type="http://schemas.openxmlformats.org/officeDocument/2006/relationships/slideLayout" Target="../slideLayouts/slideLayout52.xml"/><Relationship Id="rId4" Type="http://schemas.openxmlformats.org/officeDocument/2006/relationships/image" Target="../media/image70.png"/></Relationships>
</file>

<file path=ppt/slides/_rels/slide3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52.xml"/><Relationship Id="rId4" Type="http://schemas.openxmlformats.org/officeDocument/2006/relationships/image" Target="../media/image73.png"/></Relationships>
</file>

<file path=ppt/slides/_rels/slide3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8.png"/><Relationship Id="rId1" Type="http://schemas.openxmlformats.org/officeDocument/2006/relationships/slideLayout" Target="../slideLayouts/slideLayout4.xml"/><Relationship Id="rId5" Type="http://schemas.openxmlformats.org/officeDocument/2006/relationships/image" Target="../media/image69.png"/><Relationship Id="rId4" Type="http://schemas.openxmlformats.org/officeDocument/2006/relationships/image" Target="../media/image64.png"/></Relationships>
</file>

<file path=ppt/slides/_rels/slide3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9.png"/><Relationship Id="rId1" Type="http://schemas.openxmlformats.org/officeDocument/2006/relationships/slideLayout" Target="../slideLayouts/slideLayout4.xml"/><Relationship Id="rId4" Type="http://schemas.openxmlformats.org/officeDocument/2006/relationships/image" Target="../media/image70.png"/></Relationships>
</file>

<file path=ppt/slides/_rels/slide3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4.xml"/><Relationship Id="rId4" Type="http://schemas.openxmlformats.org/officeDocument/2006/relationships/image" Target="../media/image7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50.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4.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s>
</file>

<file path=ppt/slides/_rels/slide5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4.xml"/><Relationship Id="rId4" Type="http://schemas.openxmlformats.org/officeDocument/2006/relationships/image" Target="../media/image101.png"/></Relationships>
</file>

<file path=ppt/slides/_rels/slide6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102.png"/><Relationship Id="rId1" Type="http://schemas.openxmlformats.org/officeDocument/2006/relationships/slideLayout" Target="../slideLayouts/slideLayout4.xml"/><Relationship Id="rId5" Type="http://schemas.openxmlformats.org/officeDocument/2006/relationships/image" Target="../media/image103.png"/><Relationship Id="rId4" Type="http://schemas.openxmlformats.org/officeDocument/2006/relationships/image" Target="../media/image64.png"/></Relationships>
</file>

<file path=ppt/slides/_rels/slide67.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107.png"/><Relationship Id="rId1" Type="http://schemas.openxmlformats.org/officeDocument/2006/relationships/slideLayout" Target="../slideLayouts/slideLayout4.xml"/><Relationship Id="rId4" Type="http://schemas.openxmlformats.org/officeDocument/2006/relationships/image" Target="../media/image64.png"/></Relationships>
</file>

<file path=ppt/slides/_rels/slide73.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image" Target="../media/image110.png"/></Relationships>
</file>

<file path=ppt/slides/_rels/slide75.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4.xml"/><Relationship Id="rId4" Type="http://schemas.openxmlformats.org/officeDocument/2006/relationships/image" Target="../media/image114.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122.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4.xml"/><Relationship Id="rId5" Type="http://schemas.openxmlformats.org/officeDocument/2006/relationships/image" Target="../media/image127.png"/><Relationship Id="rId4" Type="http://schemas.openxmlformats.org/officeDocument/2006/relationships/image" Target="../media/image126.png"/></Relationships>
</file>

<file path=ppt/slides/_rels/slide89.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4.xml"/><Relationship Id="rId4" Type="http://schemas.openxmlformats.org/officeDocument/2006/relationships/image" Target="../media/image131.png"/></Relationships>
</file>

<file path=ppt/slides/_rels/slide91.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image" Target="../media/image136.png"/></Relationships>
</file>

<file path=ppt/slides/_rels/slide94.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4.xml"/><Relationship Id="rId4" Type="http://schemas.openxmlformats.org/officeDocument/2006/relationships/image" Target="../media/image140.png"/></Relationships>
</file>

<file path=ppt/slides/_rels/slide96.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52.xml"/></Relationships>
</file>

<file path=ppt/slides/_rels/slide97.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4.xml"/></Relationships>
</file>

<file path=ppt/slides/_rels/slide98.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4.xml"/></Relationships>
</file>

<file path=ppt/slides/_rels/slide99.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0C3F0285-90DD-CDFA-13E8-E122327502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79483" y="-147499"/>
            <a:ext cx="4481736" cy="4481736"/>
          </a:xfrm>
          <a:prstGeom prst="rect">
            <a:avLst/>
          </a:prstGeom>
          <a:ln>
            <a:solidFill>
              <a:schemeClr val="tx1"/>
            </a:solidFill>
          </a:ln>
        </p:spPr>
      </p:pic>
      <p:sp>
        <p:nvSpPr>
          <p:cNvPr id="5" name="矩形 4">
            <a:extLst>
              <a:ext uri="{FF2B5EF4-FFF2-40B4-BE49-F238E27FC236}">
                <a16:creationId xmlns:a16="http://schemas.microsoft.com/office/drawing/2014/main" id="{496BA929-9393-EB22-FF61-A90A2F898BDC}"/>
              </a:ext>
            </a:extLst>
          </p:cNvPr>
          <p:cNvSpPr/>
          <p:nvPr/>
        </p:nvSpPr>
        <p:spPr>
          <a:xfrm>
            <a:off x="7318548" y="4149080"/>
            <a:ext cx="1512168" cy="71365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2FD66F82-C0E8-8974-4095-BAEF69A9ABAA}"/>
              </a:ext>
            </a:extLst>
          </p:cNvPr>
          <p:cNvSpPr txBox="1"/>
          <p:nvPr/>
        </p:nvSpPr>
        <p:spPr>
          <a:xfrm>
            <a:off x="1169434" y="4334237"/>
            <a:ext cx="9505056" cy="923330"/>
          </a:xfrm>
          <a:prstGeom prst="rect">
            <a:avLst/>
          </a:prstGeom>
          <a:noFill/>
        </p:spPr>
        <p:txBody>
          <a:bodyPr wrap="square">
            <a:spAutoFit/>
          </a:bodyPr>
          <a:lstStyle/>
          <a:p>
            <a:r>
              <a:rPr kumimoji="0" lang="zh-CN" altLang="en-US" sz="5400" b="1" i="0" u="none" strike="noStrike" kern="1200" cap="none" spc="100" normalizeH="0" baseline="0" noProof="0" dirty="0">
                <a:ln>
                  <a:noFill/>
                </a:ln>
                <a:solidFill>
                  <a:schemeClr val="bg1"/>
                </a:solidFill>
                <a:effectLst/>
                <a:uLnTx/>
                <a:uFillTx/>
                <a:latin typeface="黑体" panose="02010609060101010101" pitchFamily="49" charset="-122"/>
                <a:ea typeface="黑体" panose="02010609060101010101" pitchFamily="49" charset="-122"/>
                <a:cs typeface="+mj-cs"/>
              </a:rPr>
              <a:t>第七章  矢量数据空间分析</a:t>
            </a:r>
          </a:p>
        </p:txBody>
      </p:sp>
      <p:sp>
        <p:nvSpPr>
          <p:cNvPr id="10" name="矩形 9">
            <a:extLst>
              <a:ext uri="{FF2B5EF4-FFF2-40B4-BE49-F238E27FC236}">
                <a16:creationId xmlns:a16="http://schemas.microsoft.com/office/drawing/2014/main" id="{B188DA54-2027-1D8D-D1E0-7D789EB15C08}"/>
              </a:ext>
            </a:extLst>
          </p:cNvPr>
          <p:cNvSpPr/>
          <p:nvPr/>
        </p:nvSpPr>
        <p:spPr>
          <a:xfrm>
            <a:off x="0" y="6381328"/>
            <a:ext cx="12188825" cy="472480"/>
          </a:xfrm>
          <a:prstGeom prst="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圆角 10">
            <a:extLst>
              <a:ext uri="{FF2B5EF4-FFF2-40B4-BE49-F238E27FC236}">
                <a16:creationId xmlns:a16="http://schemas.microsoft.com/office/drawing/2014/main" id="{EF439308-F3DA-D6BB-3925-3A8163E5BAFF}"/>
              </a:ext>
            </a:extLst>
          </p:cNvPr>
          <p:cNvSpPr/>
          <p:nvPr/>
        </p:nvSpPr>
        <p:spPr>
          <a:xfrm>
            <a:off x="0" y="895905"/>
            <a:ext cx="2422004" cy="84823"/>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2060"/>
              </a:solidFill>
            </a:endParaRPr>
          </a:p>
        </p:txBody>
      </p:sp>
      <p:sp>
        <p:nvSpPr>
          <p:cNvPr id="12" name="文本框 11">
            <a:extLst>
              <a:ext uri="{FF2B5EF4-FFF2-40B4-BE49-F238E27FC236}">
                <a16:creationId xmlns:a16="http://schemas.microsoft.com/office/drawing/2014/main" id="{184CB2F3-CFD0-20C1-E241-9417D461122C}"/>
              </a:ext>
            </a:extLst>
          </p:cNvPr>
          <p:cNvSpPr txBox="1"/>
          <p:nvPr/>
        </p:nvSpPr>
        <p:spPr>
          <a:xfrm>
            <a:off x="405780" y="358029"/>
            <a:ext cx="2965668" cy="523220"/>
          </a:xfrm>
          <a:prstGeom prst="rect">
            <a:avLst/>
          </a:prstGeom>
          <a:noFill/>
        </p:spPr>
        <p:txBody>
          <a:bodyPr wrap="square" rtlCol="0">
            <a:spAutoFit/>
          </a:bodyPr>
          <a:lstStyle/>
          <a:p>
            <a:r>
              <a:rPr lang="en-US" altLang="zh-CN" sz="2800" b="1" dirty="0">
                <a:solidFill>
                  <a:srgbClr val="002060"/>
                </a:solidFill>
                <a:latin typeface="微软雅黑" panose="020B0503020204020204" pitchFamily="34" charset="-122"/>
                <a:ea typeface="微软雅黑" panose="020B0503020204020204" pitchFamily="34" charset="-122"/>
                <a:cs typeface="Arial" panose="020B0604020202020204" pitchFamily="34" charset="0"/>
              </a:rPr>
              <a:t>ArcGIS</a:t>
            </a:r>
            <a:r>
              <a:rPr lang="zh-CN" altLang="en-US" sz="2800" b="1" dirty="0">
                <a:solidFill>
                  <a:srgbClr val="002060"/>
                </a:solidFill>
                <a:latin typeface="微软雅黑" panose="020B0503020204020204" pitchFamily="34" charset="-122"/>
                <a:ea typeface="微软雅黑" panose="020B0503020204020204" pitchFamily="34" charset="-122"/>
                <a:cs typeface="Arial" panose="020B0604020202020204" pitchFamily="34" charset="0"/>
              </a:rPr>
              <a:t>应用</a:t>
            </a:r>
          </a:p>
        </p:txBody>
      </p:sp>
    </p:spTree>
    <p:extLst>
      <p:ext uri="{BB962C8B-B14F-4D97-AF65-F5344CB8AC3E}">
        <p14:creationId xmlns:p14="http://schemas.microsoft.com/office/powerpoint/2010/main" val="42757084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1"/>
          </p:nvPr>
        </p:nvSpPr>
        <p:spPr>
          <a:xfrm>
            <a:off x="1125860" y="1988840"/>
            <a:ext cx="9649072" cy="4114801"/>
          </a:xfrm>
        </p:spPr>
        <p:txBody>
          <a:bodyPr/>
          <a:lstStyle/>
          <a:p>
            <a:r>
              <a:rPr lang="zh-CN" altLang="en-US" b="1" dirty="0"/>
              <a:t>缓冲：基于近邻的概念把空间分为两个区域</a:t>
            </a:r>
            <a:r>
              <a:rPr lang="en-US" altLang="zh-CN" b="1" dirty="0"/>
              <a:t>: </a:t>
            </a:r>
          </a:p>
          <a:p>
            <a:pPr lvl="1"/>
            <a:r>
              <a:rPr lang="zh-CN" altLang="en-US" sz="2400" dirty="0"/>
              <a:t>位于所选空间要素的指定距离之内</a:t>
            </a:r>
            <a:r>
              <a:rPr lang="en-US" altLang="zh-CN" sz="2400" dirty="0"/>
              <a:t>(</a:t>
            </a:r>
            <a:r>
              <a:rPr lang="zh-CN" altLang="en-US" sz="2400" dirty="0"/>
              <a:t>缓冲区</a:t>
            </a:r>
            <a:r>
              <a:rPr lang="en-US" altLang="zh-CN" sz="2400" dirty="0"/>
              <a:t>) </a:t>
            </a:r>
          </a:p>
          <a:p>
            <a:pPr lvl="1"/>
            <a:r>
              <a:rPr lang="zh-CN" altLang="en-US" sz="2400" dirty="0"/>
              <a:t>位于所选空间要素的指定距离之外 </a:t>
            </a:r>
            <a:endParaRPr lang="en-US" altLang="zh-CN" sz="2400" dirty="0"/>
          </a:p>
          <a:p>
            <a:r>
              <a:rPr lang="zh-CN" altLang="en-US" b="1" dirty="0"/>
              <a:t>应用：</a:t>
            </a:r>
            <a:endParaRPr lang="en-US" altLang="zh-CN" b="1" dirty="0"/>
          </a:p>
          <a:p>
            <a:pPr lvl="1"/>
            <a:r>
              <a:rPr lang="zh-CN" altLang="en-US" sz="2400" dirty="0"/>
              <a:t>公共设施的选址，确定服务半径等</a:t>
            </a:r>
            <a:r>
              <a:rPr lang="en-US" altLang="zh-CN" sz="2400" dirty="0"/>
              <a:t>—</a:t>
            </a:r>
            <a:r>
              <a:rPr lang="zh-CN" altLang="en-US" sz="2400" dirty="0"/>
              <a:t>点缓冲问题</a:t>
            </a:r>
            <a:endParaRPr lang="en-US" altLang="zh-CN" sz="2400" dirty="0"/>
          </a:p>
          <a:p>
            <a:pPr lvl="1"/>
            <a:r>
              <a:rPr lang="zh-CN" altLang="en-US" sz="2400" dirty="0"/>
              <a:t>河流两侧灌溉区域的确定</a:t>
            </a:r>
            <a:r>
              <a:rPr lang="en-US" altLang="zh-CN" sz="2400" dirty="0"/>
              <a:t>—</a:t>
            </a:r>
            <a:r>
              <a:rPr lang="zh-CN" altLang="en-US" sz="2400" dirty="0"/>
              <a:t>线缓冲问题 </a:t>
            </a:r>
            <a:endParaRPr lang="en-US" altLang="zh-CN" sz="2400" dirty="0"/>
          </a:p>
          <a:p>
            <a:pPr lvl="1"/>
            <a:r>
              <a:rPr lang="zh-CN" altLang="en-US" sz="2400" dirty="0"/>
              <a:t>公园向周围扩展</a:t>
            </a:r>
            <a:r>
              <a:rPr lang="en-US" altLang="zh-CN" sz="2400" dirty="0"/>
              <a:t>—</a:t>
            </a:r>
            <a:r>
              <a:rPr lang="zh-CN" altLang="en-US" sz="2400" dirty="0"/>
              <a:t>面缓冲问题 </a:t>
            </a:r>
          </a:p>
          <a:p>
            <a:endParaRPr lang="zh-CN" altLang="en-US" dirty="0"/>
          </a:p>
        </p:txBody>
      </p:sp>
      <p:sp>
        <p:nvSpPr>
          <p:cNvPr id="3" name="标题 2"/>
          <p:cNvSpPr>
            <a:spLocks noGrp="1"/>
          </p:cNvSpPr>
          <p:nvPr>
            <p:ph type="title"/>
          </p:nvPr>
        </p:nvSpPr>
        <p:spPr/>
        <p:txBody>
          <a:bodyPr>
            <a:normAutofit/>
          </a:bodyPr>
          <a:lstStyle/>
          <a:p>
            <a:r>
              <a:rPr lang="en-US" altLang="zh-CN" sz="3200" b="1" dirty="0">
                <a:latin typeface="黑体" panose="02010609060101010101" pitchFamily="49" charset="-122"/>
                <a:ea typeface="黑体" panose="02010609060101010101" pitchFamily="49" charset="-122"/>
              </a:rPr>
              <a:t>2.1 </a:t>
            </a:r>
            <a:r>
              <a:rPr lang="zh-CN" altLang="en-US" sz="3200" b="1" dirty="0">
                <a:latin typeface="黑体" panose="02010609060101010101" pitchFamily="49" charset="-122"/>
                <a:ea typeface="黑体" panose="02010609060101010101" pitchFamily="49" charset="-122"/>
              </a:rPr>
              <a:t>邻域分析</a:t>
            </a:r>
            <a:r>
              <a:rPr lang="en-US" altLang="zh-CN" sz="3200" b="1" dirty="0">
                <a:latin typeface="黑体" panose="02010609060101010101" pitchFamily="49" charset="-122"/>
                <a:ea typeface="黑体" panose="02010609060101010101" pitchFamily="49" charset="-122"/>
              </a:rPr>
              <a:t>-</a:t>
            </a:r>
            <a:r>
              <a:rPr lang="zh-CN" altLang="en-US" sz="3200" b="1" dirty="0">
                <a:solidFill>
                  <a:schemeClr val="accent1"/>
                </a:solidFill>
                <a:latin typeface="黑体" panose="02010609060101010101" pitchFamily="49" charset="-122"/>
                <a:ea typeface="黑体" panose="02010609060101010101" pitchFamily="49" charset="-122"/>
              </a:rPr>
              <a:t>缓冲区</a:t>
            </a:r>
            <a:endParaRPr lang="zh-CN" altLang="en-US" sz="3200" dirty="0">
              <a:solidFill>
                <a:schemeClr val="accent1"/>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129103555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2"/>
          <p:cNvSpPr>
            <a:spLocks noGrp="1" noChangeArrowheads="1"/>
          </p:cNvSpPr>
          <p:nvPr>
            <p:ph type="title"/>
          </p:nvPr>
        </p:nvSpPr>
        <p:spPr/>
        <p:txBody>
          <a:bodyPr>
            <a:normAutofit/>
          </a:bodyPr>
          <a:lstStyle/>
          <a:p>
            <a:r>
              <a:rPr lang="en-US" altLang="zh-CN" sz="3200" b="1" dirty="0">
                <a:latin typeface="黑体" panose="02010609060101010101" pitchFamily="49" charset="-122"/>
                <a:ea typeface="黑体" panose="02010609060101010101" pitchFamily="49" charset="-122"/>
              </a:rPr>
              <a:t>5.2 </a:t>
            </a:r>
            <a:r>
              <a:rPr lang="zh-CN" altLang="en-US" sz="3200" b="1" dirty="0">
                <a:latin typeface="黑体" panose="02010609060101010101" pitchFamily="49" charset="-122"/>
                <a:ea typeface="黑体" panose="02010609060101010101" pitchFamily="49" charset="-122"/>
              </a:rPr>
              <a:t>传输网络分析</a:t>
            </a:r>
          </a:p>
        </p:txBody>
      </p:sp>
      <p:sp>
        <p:nvSpPr>
          <p:cNvPr id="6" name="Rectangle 2"/>
          <p:cNvSpPr>
            <a:spLocks noGrp="1" noChangeArrowheads="1"/>
          </p:cNvSpPr>
          <p:nvPr>
            <p:ph idx="11"/>
          </p:nvPr>
        </p:nvSpPr>
        <p:spPr/>
        <p:txBody>
          <a:bodyPr/>
          <a:lstStyle/>
          <a:p>
            <a:r>
              <a:rPr lang="zh-CN" altLang="en-US" dirty="0">
                <a:latin typeface="黑体" panose="02010609060101010101" pitchFamily="49" charset="-122"/>
                <a:ea typeface="黑体" panose="02010609060101010101" pitchFamily="49" charset="-122"/>
              </a:rPr>
              <a:t>最近服务设施分析：行进方向</a:t>
            </a:r>
          </a:p>
        </p:txBody>
      </p:sp>
      <p:pic>
        <p:nvPicPr>
          <p:cNvPr id="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97455" y="2492896"/>
            <a:ext cx="6120096" cy="41236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61676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1" name="Rectangle 3"/>
          <p:cNvSpPr>
            <a:spLocks noGrp="1" noChangeArrowheads="1"/>
          </p:cNvSpPr>
          <p:nvPr>
            <p:ph idx="11"/>
          </p:nvPr>
        </p:nvSpPr>
        <p:spPr>
          <a:xfrm>
            <a:off x="1125861" y="1988840"/>
            <a:ext cx="2952327" cy="4114801"/>
          </a:xfrm>
        </p:spPr>
        <p:txBody>
          <a:bodyPr>
            <a:normAutofit/>
          </a:bodyPr>
          <a:lstStyle/>
          <a:p>
            <a:r>
              <a:rPr lang="zh-CN" altLang="en-US" dirty="0"/>
              <a:t>在道路网络条件下，基于时间或距离计算每个服务设施的服务范围。</a:t>
            </a:r>
          </a:p>
          <a:p>
            <a:pPr lvl="1"/>
            <a:r>
              <a:rPr lang="zh-CN" altLang="en-US" dirty="0"/>
              <a:t>道路网络</a:t>
            </a:r>
          </a:p>
          <a:p>
            <a:pPr lvl="1"/>
            <a:r>
              <a:rPr lang="zh-CN" altLang="en-US" dirty="0"/>
              <a:t>服务设施</a:t>
            </a:r>
          </a:p>
        </p:txBody>
      </p:sp>
      <p:pic>
        <p:nvPicPr>
          <p:cNvPr id="12493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57910" y="1988840"/>
            <a:ext cx="7811765" cy="4608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标题 1"/>
          <p:cNvSpPr txBox="1">
            <a:spLocks/>
          </p:cNvSpPr>
          <p:nvPr/>
        </p:nvSpPr>
        <p:spPr>
          <a:xfrm>
            <a:off x="765820" y="0"/>
            <a:ext cx="10441160" cy="1456290"/>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ct val="0"/>
              </a:spcBef>
              <a:buNone/>
              <a:defRPr sz="3600" kern="1200" spc="100" baseline="0">
                <a:solidFill>
                  <a:schemeClr val="tx1"/>
                </a:solidFill>
                <a:latin typeface="微软雅黑" panose="020B0503020204020204" pitchFamily="34" charset="-122"/>
                <a:ea typeface="微软雅黑" panose="020B0503020204020204" pitchFamily="34" charset="-122"/>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sz="3200" b="1" i="0" u="none" strike="noStrike" kern="1200" cap="none" spc="10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j-cs"/>
              </a:rPr>
              <a:t>5.2 </a:t>
            </a:r>
            <a:r>
              <a:rPr kumimoji="0" lang="zh-CN" altLang="en-US" sz="3200" b="1" i="0" u="none" strike="noStrike" kern="1200" cap="none" spc="10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j-cs"/>
              </a:rPr>
              <a:t>传输网络分析</a:t>
            </a:r>
            <a:r>
              <a:rPr kumimoji="0" lang="en-US" altLang="zh-CN" sz="3200" b="1" i="0" u="none" strike="noStrike" kern="1200" cap="none" spc="10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j-cs"/>
              </a:rPr>
              <a:t>-</a:t>
            </a:r>
            <a:r>
              <a:rPr kumimoji="0" lang="zh-CN" altLang="en-US" sz="2800" b="1" i="0" u="none" strike="noStrike" kern="1200" cap="none" spc="100" normalizeH="0" baseline="0" noProof="0" dirty="0">
                <a:ln>
                  <a:noFill/>
                </a:ln>
                <a:solidFill>
                  <a:srgbClr val="E84C22"/>
                </a:solidFill>
                <a:effectLst/>
                <a:uLnTx/>
                <a:uFillTx/>
                <a:latin typeface="黑体" panose="02010609060101010101" pitchFamily="49" charset="-122"/>
                <a:ea typeface="黑体" panose="02010609060101010101" pitchFamily="49" charset="-122"/>
                <a:cs typeface="+mj-cs"/>
              </a:rPr>
              <a:t>服务区域分析（</a:t>
            </a:r>
            <a:r>
              <a:rPr kumimoji="0" lang="en-US" altLang="zh-CN" sz="2800" b="1" i="0" u="none" strike="noStrike" kern="1200" cap="none" spc="100" normalizeH="0" baseline="0" noProof="0" dirty="0">
                <a:ln>
                  <a:noFill/>
                </a:ln>
                <a:solidFill>
                  <a:srgbClr val="E84C22"/>
                </a:solidFill>
                <a:effectLst/>
                <a:uLnTx/>
                <a:uFillTx/>
                <a:latin typeface="黑体" panose="02010609060101010101" pitchFamily="49" charset="-122"/>
                <a:ea typeface="黑体" panose="02010609060101010101" pitchFamily="49" charset="-122"/>
                <a:cs typeface="+mj-cs"/>
              </a:rPr>
              <a:t>network service </a:t>
            </a:r>
            <a:r>
              <a:rPr kumimoji="0" lang="en-US" altLang="zh-CN" sz="3200" b="1" i="0" u="none" strike="noStrike" kern="1200" cap="none" spc="100" normalizeH="0" baseline="0" noProof="0" dirty="0">
                <a:ln>
                  <a:noFill/>
                </a:ln>
                <a:solidFill>
                  <a:srgbClr val="E84C22"/>
                </a:solidFill>
                <a:effectLst/>
                <a:uLnTx/>
                <a:uFillTx/>
                <a:latin typeface="黑体" panose="02010609060101010101" pitchFamily="49" charset="-122"/>
                <a:ea typeface="黑体" panose="02010609060101010101" pitchFamily="49" charset="-122"/>
                <a:cs typeface="+mj-cs"/>
              </a:rPr>
              <a:t>area)</a:t>
            </a:r>
            <a:endParaRPr kumimoji="0" lang="zh-CN" altLang="en-US" sz="3200" b="1" i="0" u="none" strike="noStrike" kern="1200" cap="none" spc="100" normalizeH="0" baseline="0" noProof="0" dirty="0">
              <a:ln>
                <a:noFill/>
              </a:ln>
              <a:solidFill>
                <a:srgbClr val="E84C22"/>
              </a:solidFill>
              <a:effectLst/>
              <a:uLnTx/>
              <a:uFillTx/>
              <a:latin typeface="黑体" panose="02010609060101010101" pitchFamily="49" charset="-122"/>
              <a:ea typeface="黑体" panose="02010609060101010101" pitchFamily="49" charset="-122"/>
              <a:cs typeface="+mj-cs"/>
            </a:endParaRPr>
          </a:p>
        </p:txBody>
      </p:sp>
    </p:spTree>
    <p:extLst>
      <p:ext uri="{BB962C8B-B14F-4D97-AF65-F5344CB8AC3E}">
        <p14:creationId xmlns:p14="http://schemas.microsoft.com/office/powerpoint/2010/main" val="32690696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698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20094" y="2011931"/>
            <a:ext cx="8944200" cy="48460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标题 1"/>
          <p:cNvSpPr txBox="1">
            <a:spLocks/>
          </p:cNvSpPr>
          <p:nvPr/>
        </p:nvSpPr>
        <p:spPr>
          <a:xfrm>
            <a:off x="837828" y="100502"/>
            <a:ext cx="9144001" cy="1371600"/>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ct val="0"/>
              </a:spcBef>
              <a:buNone/>
              <a:defRPr sz="3600" kern="1200" spc="100" baseline="0">
                <a:solidFill>
                  <a:schemeClr val="tx1"/>
                </a:solidFill>
                <a:latin typeface="微软雅黑" panose="020B0503020204020204" pitchFamily="34" charset="-122"/>
                <a:ea typeface="微软雅黑" panose="020B0503020204020204" pitchFamily="34" charset="-122"/>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sz="3200" b="1" i="0" u="none" strike="noStrike" kern="1200" cap="none" spc="10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j-cs"/>
              </a:rPr>
              <a:t>5.2 </a:t>
            </a:r>
            <a:r>
              <a:rPr kumimoji="0" lang="zh-CN" altLang="en-US" sz="3200" b="1" i="0" u="none" strike="noStrike" kern="1200" cap="none" spc="10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j-cs"/>
              </a:rPr>
              <a:t>传输网络分析</a:t>
            </a:r>
          </a:p>
        </p:txBody>
      </p:sp>
      <p:sp>
        <p:nvSpPr>
          <p:cNvPr id="6" name="矩形 5"/>
          <p:cNvSpPr/>
          <p:nvPr/>
        </p:nvSpPr>
        <p:spPr>
          <a:xfrm>
            <a:off x="6742484" y="964270"/>
            <a:ext cx="2189427" cy="1015663"/>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00B0F0"/>
                </a:solidFill>
                <a:effectLst/>
                <a:uLnTx/>
                <a:uFillTx/>
                <a:latin typeface="Corbel"/>
                <a:ea typeface="幼圆" panose="02010509060101010101" pitchFamily="49" charset="-122"/>
                <a:cs typeface="+mn-cs"/>
              </a:rPr>
              <a:t>3</a:t>
            </a:r>
            <a:r>
              <a:rPr kumimoji="0" lang="zh-CN" altLang="en-US" sz="2000" b="1" i="0" u="none" strike="noStrike" kern="1200" cap="none" spc="0" normalizeH="0" baseline="0" noProof="0" dirty="0">
                <a:ln>
                  <a:noFill/>
                </a:ln>
                <a:solidFill>
                  <a:srgbClr val="00B0F0"/>
                </a:solidFill>
                <a:effectLst/>
                <a:uLnTx/>
                <a:uFillTx/>
                <a:latin typeface="Corbel"/>
                <a:ea typeface="幼圆" panose="02010509060101010101" pitchFamily="49" charset="-122"/>
                <a:cs typeface="+mn-cs"/>
              </a:rPr>
              <a:t>分钟服务区</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00B0F0"/>
                </a:solidFill>
                <a:effectLst/>
                <a:uLnTx/>
                <a:uFillTx/>
                <a:latin typeface="Corbel"/>
                <a:ea typeface="幼圆" panose="02010509060101010101" pitchFamily="49" charset="-122"/>
                <a:cs typeface="+mn-cs"/>
              </a:rPr>
              <a:t>5</a:t>
            </a:r>
            <a:r>
              <a:rPr kumimoji="0" lang="zh-CN" altLang="en-US" sz="2000" b="1" i="0" u="none" strike="noStrike" kern="1200" cap="none" spc="0" normalizeH="0" baseline="0" noProof="0" dirty="0">
                <a:ln>
                  <a:noFill/>
                </a:ln>
                <a:solidFill>
                  <a:srgbClr val="00B0F0"/>
                </a:solidFill>
                <a:effectLst/>
                <a:uLnTx/>
                <a:uFillTx/>
                <a:latin typeface="Corbel"/>
                <a:ea typeface="幼圆" panose="02010509060101010101" pitchFamily="49" charset="-122"/>
                <a:cs typeface="+mn-cs"/>
              </a:rPr>
              <a:t>分钟服务区</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00B0F0"/>
                </a:solidFill>
                <a:effectLst/>
                <a:uLnTx/>
                <a:uFillTx/>
                <a:latin typeface="Corbel"/>
                <a:ea typeface="幼圆" panose="02010509060101010101" pitchFamily="49" charset="-122"/>
                <a:cs typeface="+mn-cs"/>
              </a:rPr>
              <a:t>10</a:t>
            </a:r>
            <a:r>
              <a:rPr kumimoji="0" lang="zh-CN" altLang="en-US" sz="2000" b="1" i="0" u="none" strike="noStrike" kern="1200" cap="none" spc="0" normalizeH="0" baseline="0" noProof="0" dirty="0">
                <a:ln>
                  <a:noFill/>
                </a:ln>
                <a:solidFill>
                  <a:srgbClr val="00B0F0"/>
                </a:solidFill>
                <a:effectLst/>
                <a:uLnTx/>
                <a:uFillTx/>
                <a:latin typeface="Corbel"/>
                <a:ea typeface="幼圆" panose="02010509060101010101" pitchFamily="49" charset="-122"/>
                <a:cs typeface="+mn-cs"/>
              </a:rPr>
              <a:t>分钟服务区</a:t>
            </a:r>
          </a:p>
        </p:txBody>
      </p:sp>
    </p:spTree>
    <p:extLst>
      <p:ext uri="{BB962C8B-B14F-4D97-AF65-F5344CB8AC3E}">
        <p14:creationId xmlns:p14="http://schemas.microsoft.com/office/powerpoint/2010/main" val="18488553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8003"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13595" y="1951872"/>
            <a:ext cx="7957282" cy="47139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标题 1"/>
          <p:cNvSpPr txBox="1">
            <a:spLocks noGrp="1"/>
          </p:cNvSpPr>
          <p:nvPr>
            <p:ph type="title"/>
          </p:nvPr>
        </p:nvSpPr>
        <p:spPr>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ct val="0"/>
              </a:spcBef>
              <a:buNone/>
              <a:defRPr sz="3600" kern="1200" spc="100" baseline="0">
                <a:solidFill>
                  <a:schemeClr val="tx1"/>
                </a:solidFill>
                <a:latin typeface="微软雅黑" panose="020B0503020204020204" pitchFamily="34" charset="-122"/>
                <a:ea typeface="微软雅黑" panose="020B0503020204020204" pitchFamily="34" charset="-122"/>
                <a:cs typeface="+mj-cs"/>
              </a:defRPr>
            </a:lvl1pPr>
          </a:lstStyle>
          <a:p>
            <a:r>
              <a:rPr lang="en-US" altLang="zh-CN" sz="3200" b="1" dirty="0">
                <a:solidFill>
                  <a:schemeClr val="bg1"/>
                </a:solidFill>
                <a:latin typeface="黑体" panose="02010609060101010101" pitchFamily="49" charset="-122"/>
                <a:ea typeface="黑体" panose="02010609060101010101" pitchFamily="49" charset="-122"/>
              </a:rPr>
              <a:t>5.2 </a:t>
            </a:r>
            <a:r>
              <a:rPr lang="zh-CN" altLang="en-US" sz="3200" b="1" dirty="0">
                <a:solidFill>
                  <a:schemeClr val="bg1"/>
                </a:solidFill>
                <a:latin typeface="黑体" panose="02010609060101010101" pitchFamily="49" charset="-122"/>
                <a:ea typeface="黑体" panose="02010609060101010101" pitchFamily="49" charset="-122"/>
              </a:rPr>
              <a:t>传输网络分析</a:t>
            </a:r>
          </a:p>
        </p:txBody>
      </p:sp>
      <p:sp>
        <p:nvSpPr>
          <p:cNvPr id="2" name="矩形 1"/>
          <p:cNvSpPr/>
          <p:nvPr/>
        </p:nvSpPr>
        <p:spPr>
          <a:xfrm>
            <a:off x="5734372" y="1453846"/>
            <a:ext cx="2664296"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rgbClr val="FF0000"/>
                </a:solidFill>
                <a:effectLst/>
                <a:uLnTx/>
                <a:uFillTx/>
                <a:latin typeface="黑体" panose="02010609060101010101" pitchFamily="49" charset="-122"/>
                <a:ea typeface="黑体" panose="02010609060101010101" pitchFamily="49" charset="-122"/>
                <a:cs typeface="+mn-cs"/>
              </a:rPr>
              <a:t>优化服务设施布局</a:t>
            </a:r>
            <a:endParaRPr kumimoji="0" lang="zh-CN" altLang="en-US" sz="2400" b="0" i="0" u="none" strike="noStrike" kern="1200" cap="none" spc="0" normalizeH="0" baseline="0" noProof="0" dirty="0">
              <a:ln>
                <a:noFill/>
              </a:ln>
              <a:solidFill>
                <a:srgbClr val="FF0000"/>
              </a:solidFill>
              <a:effectLst/>
              <a:uLnTx/>
              <a:uFillTx/>
              <a:latin typeface="Corbel"/>
              <a:ea typeface="幼圆" panose="02010509060101010101" pitchFamily="49" charset="-122"/>
              <a:cs typeface="+mn-cs"/>
            </a:endParaRPr>
          </a:p>
        </p:txBody>
      </p:sp>
    </p:spTree>
    <p:extLst>
      <p:ext uri="{BB962C8B-B14F-4D97-AF65-F5344CB8AC3E}">
        <p14:creationId xmlns:p14="http://schemas.microsoft.com/office/powerpoint/2010/main" val="258378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485900" y="1895477"/>
            <a:ext cx="8927976" cy="3995737"/>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722" name="Text Box 1026"/>
          <p:cNvSpPr txBox="1">
            <a:spLocks noChangeArrowheads="1"/>
          </p:cNvSpPr>
          <p:nvPr/>
        </p:nvSpPr>
        <p:spPr bwMode="auto">
          <a:xfrm>
            <a:off x="5230316" y="1364449"/>
            <a:ext cx="26670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3200">
                <a:solidFill>
                  <a:schemeClr val="tx2"/>
                </a:solidFill>
                <a:latin typeface="Times New Roman" panose="02020603050405020304" pitchFamily="18" charset="0"/>
                <a:ea typeface="黑体" panose="02010609060101010101" pitchFamily="49" charset="-122"/>
              </a:defRPr>
            </a:lvl1pPr>
            <a:lvl2pPr marL="742950" indent="-285750" eaLnBrk="0" hangingPunct="0">
              <a:defRPr kumimoji="1" sz="3200">
                <a:solidFill>
                  <a:schemeClr val="tx2"/>
                </a:solidFill>
                <a:latin typeface="Times New Roman" panose="02020603050405020304" pitchFamily="18" charset="0"/>
                <a:ea typeface="黑体" panose="02010609060101010101" pitchFamily="49" charset="-122"/>
              </a:defRPr>
            </a:lvl2pPr>
            <a:lvl3pPr marL="1143000" indent="-228600" eaLnBrk="0" hangingPunct="0">
              <a:defRPr kumimoji="1" sz="3200">
                <a:solidFill>
                  <a:schemeClr val="tx2"/>
                </a:solidFill>
                <a:latin typeface="Times New Roman" panose="02020603050405020304" pitchFamily="18" charset="0"/>
                <a:ea typeface="黑体" panose="02010609060101010101" pitchFamily="49" charset="-122"/>
              </a:defRPr>
            </a:lvl3pPr>
            <a:lvl4pPr marL="1600200" indent="-228600" eaLnBrk="0" hangingPunct="0">
              <a:defRPr kumimoji="1" sz="3200">
                <a:solidFill>
                  <a:schemeClr val="tx2"/>
                </a:solidFill>
                <a:latin typeface="Times New Roman" panose="02020603050405020304" pitchFamily="18" charset="0"/>
                <a:ea typeface="黑体" panose="02010609060101010101" pitchFamily="49" charset="-122"/>
              </a:defRPr>
            </a:lvl4pPr>
            <a:lvl5pPr marL="2057400" indent="-228600" eaLnBrk="0" hangingPunct="0">
              <a:defRPr kumimoji="1" sz="3200">
                <a:solidFill>
                  <a:schemeClr val="tx2"/>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3200">
                <a:solidFill>
                  <a:schemeClr val="tx2"/>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3200">
                <a:solidFill>
                  <a:schemeClr val="tx2"/>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3200">
                <a:solidFill>
                  <a:schemeClr val="tx2"/>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3200">
                <a:solidFill>
                  <a:schemeClr val="tx2"/>
                </a:solidFill>
                <a:latin typeface="Times New Roman" panose="02020603050405020304" pitchFamily="18" charset="0"/>
                <a:ea typeface="黑体" panose="02010609060101010101" pitchFamily="49" charset="-122"/>
              </a:defRPr>
            </a:lvl9pPr>
          </a:lstStyle>
          <a:p>
            <a:pPr algn="ctr" eaLnBrk="1" hangingPunct="1"/>
            <a:r>
              <a:rPr lang="zh-CN" altLang="en-US" sz="2800" b="1" dirty="0">
                <a:solidFill>
                  <a:schemeClr val="tx1"/>
                </a:solidFill>
                <a:latin typeface="微软雅黑" panose="020B0503020204020204" pitchFamily="34" charset="-122"/>
                <a:ea typeface="微软雅黑" panose="020B0503020204020204" pitchFamily="34" charset="-122"/>
              </a:rPr>
              <a:t>缓冲区分类</a:t>
            </a:r>
          </a:p>
        </p:txBody>
      </p:sp>
      <p:pic>
        <p:nvPicPr>
          <p:cNvPr id="30723" name="Picture 1028" descr="ball3"/>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flipV="1">
            <a:off x="2093912" y="2143125"/>
            <a:ext cx="287338"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0724" name="Group 1030"/>
          <p:cNvGrpSpPr>
            <a:grpSpLocks/>
          </p:cNvGrpSpPr>
          <p:nvPr/>
        </p:nvGrpSpPr>
        <p:grpSpPr bwMode="auto">
          <a:xfrm>
            <a:off x="4522787" y="2000251"/>
            <a:ext cx="2971800" cy="461963"/>
            <a:chOff x="432" y="2256"/>
            <a:chExt cx="1728" cy="291"/>
          </a:xfrm>
        </p:grpSpPr>
        <p:pic>
          <p:nvPicPr>
            <p:cNvPr id="30732" name="Picture 1031" descr="ball3"/>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flipV="1">
              <a:off x="432" y="2349"/>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33" name="Text Box 1032"/>
            <p:cNvSpPr txBox="1">
              <a:spLocks noChangeArrowheads="1"/>
            </p:cNvSpPr>
            <p:nvPr/>
          </p:nvSpPr>
          <p:spPr bwMode="auto">
            <a:xfrm>
              <a:off x="768" y="2256"/>
              <a:ext cx="1392"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3200">
                  <a:solidFill>
                    <a:schemeClr val="tx2"/>
                  </a:solidFill>
                  <a:latin typeface="Times New Roman" panose="02020603050405020304" pitchFamily="18" charset="0"/>
                  <a:ea typeface="黑体" panose="02010609060101010101" pitchFamily="49" charset="-122"/>
                </a:defRPr>
              </a:lvl1pPr>
              <a:lvl2pPr marL="742950" indent="-285750" eaLnBrk="0" hangingPunct="0">
                <a:defRPr kumimoji="1" sz="3200">
                  <a:solidFill>
                    <a:schemeClr val="tx2"/>
                  </a:solidFill>
                  <a:latin typeface="Times New Roman" panose="02020603050405020304" pitchFamily="18" charset="0"/>
                  <a:ea typeface="黑体" panose="02010609060101010101" pitchFamily="49" charset="-122"/>
                </a:defRPr>
              </a:lvl2pPr>
              <a:lvl3pPr marL="1143000" indent="-228600" eaLnBrk="0" hangingPunct="0">
                <a:defRPr kumimoji="1" sz="3200">
                  <a:solidFill>
                    <a:schemeClr val="tx2"/>
                  </a:solidFill>
                  <a:latin typeface="Times New Roman" panose="02020603050405020304" pitchFamily="18" charset="0"/>
                  <a:ea typeface="黑体" panose="02010609060101010101" pitchFamily="49" charset="-122"/>
                </a:defRPr>
              </a:lvl3pPr>
              <a:lvl4pPr marL="1600200" indent="-228600" eaLnBrk="0" hangingPunct="0">
                <a:defRPr kumimoji="1" sz="3200">
                  <a:solidFill>
                    <a:schemeClr val="tx2"/>
                  </a:solidFill>
                  <a:latin typeface="Times New Roman" panose="02020603050405020304" pitchFamily="18" charset="0"/>
                  <a:ea typeface="黑体" panose="02010609060101010101" pitchFamily="49" charset="-122"/>
                </a:defRPr>
              </a:lvl4pPr>
              <a:lvl5pPr marL="2057400" indent="-228600" eaLnBrk="0" hangingPunct="0">
                <a:defRPr kumimoji="1" sz="3200">
                  <a:solidFill>
                    <a:schemeClr val="tx2"/>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3200">
                  <a:solidFill>
                    <a:schemeClr val="tx2"/>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3200">
                  <a:solidFill>
                    <a:schemeClr val="tx2"/>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3200">
                  <a:solidFill>
                    <a:schemeClr val="tx2"/>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3200">
                  <a:solidFill>
                    <a:schemeClr val="tx2"/>
                  </a:solidFill>
                  <a:latin typeface="Times New Roman" panose="02020603050405020304" pitchFamily="18" charset="0"/>
                  <a:ea typeface="黑体" panose="02010609060101010101" pitchFamily="49" charset="-122"/>
                </a:defRPr>
              </a:lvl9pPr>
            </a:lstStyle>
            <a:p>
              <a:pPr eaLnBrk="1" hangingPunct="1"/>
              <a:r>
                <a:rPr lang="zh-CN" altLang="en-US" sz="2400">
                  <a:solidFill>
                    <a:srgbClr val="FF3300"/>
                  </a:solidFill>
                  <a:ea typeface="隶书" panose="02010509060101010101" pitchFamily="49" charset="-122"/>
                </a:rPr>
                <a:t>线的缓冲区</a:t>
              </a:r>
            </a:p>
          </p:txBody>
        </p:sp>
      </p:grpSp>
      <p:pic>
        <p:nvPicPr>
          <p:cNvPr id="30725" name="Picture 1042" descr="7712 副本2"/>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879975" y="2857501"/>
            <a:ext cx="2487612" cy="303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26" name="Picture 18" descr="7712 副本3"/>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451726" y="2786063"/>
            <a:ext cx="2555875" cy="316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27" name="Text Box 11"/>
          <p:cNvSpPr txBox="1">
            <a:spLocks noChangeArrowheads="1"/>
          </p:cNvSpPr>
          <p:nvPr/>
        </p:nvSpPr>
        <p:spPr bwMode="auto">
          <a:xfrm>
            <a:off x="7523162" y="2000251"/>
            <a:ext cx="22288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3200">
                <a:solidFill>
                  <a:schemeClr val="tx2"/>
                </a:solidFill>
                <a:latin typeface="Times New Roman" panose="02020603050405020304" pitchFamily="18" charset="0"/>
                <a:ea typeface="黑体" panose="02010609060101010101" pitchFamily="49" charset="-122"/>
              </a:defRPr>
            </a:lvl1pPr>
            <a:lvl2pPr marL="742950" indent="-285750" eaLnBrk="0" hangingPunct="0">
              <a:defRPr kumimoji="1" sz="3200">
                <a:solidFill>
                  <a:schemeClr val="tx2"/>
                </a:solidFill>
                <a:latin typeface="Times New Roman" panose="02020603050405020304" pitchFamily="18" charset="0"/>
                <a:ea typeface="黑体" panose="02010609060101010101" pitchFamily="49" charset="-122"/>
              </a:defRPr>
            </a:lvl2pPr>
            <a:lvl3pPr marL="1143000" indent="-228600" eaLnBrk="0" hangingPunct="0">
              <a:defRPr kumimoji="1" sz="3200">
                <a:solidFill>
                  <a:schemeClr val="tx2"/>
                </a:solidFill>
                <a:latin typeface="Times New Roman" panose="02020603050405020304" pitchFamily="18" charset="0"/>
                <a:ea typeface="黑体" panose="02010609060101010101" pitchFamily="49" charset="-122"/>
              </a:defRPr>
            </a:lvl3pPr>
            <a:lvl4pPr marL="1600200" indent="-228600" eaLnBrk="0" hangingPunct="0">
              <a:defRPr kumimoji="1" sz="3200">
                <a:solidFill>
                  <a:schemeClr val="tx2"/>
                </a:solidFill>
                <a:latin typeface="Times New Roman" panose="02020603050405020304" pitchFamily="18" charset="0"/>
                <a:ea typeface="黑体" panose="02010609060101010101" pitchFamily="49" charset="-122"/>
              </a:defRPr>
            </a:lvl4pPr>
            <a:lvl5pPr marL="2057400" indent="-228600" eaLnBrk="0" hangingPunct="0">
              <a:defRPr kumimoji="1" sz="3200">
                <a:solidFill>
                  <a:schemeClr val="tx2"/>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3200">
                <a:solidFill>
                  <a:schemeClr val="tx2"/>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3200">
                <a:solidFill>
                  <a:schemeClr val="tx2"/>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3200">
                <a:solidFill>
                  <a:schemeClr val="tx2"/>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3200">
                <a:solidFill>
                  <a:schemeClr val="tx2"/>
                </a:solidFill>
                <a:latin typeface="Times New Roman" panose="02020603050405020304" pitchFamily="18" charset="0"/>
                <a:ea typeface="黑体" panose="02010609060101010101" pitchFamily="49" charset="-122"/>
              </a:defRPr>
            </a:lvl9pPr>
          </a:lstStyle>
          <a:p>
            <a:pPr eaLnBrk="1" hangingPunct="1"/>
            <a:r>
              <a:rPr lang="zh-CN" altLang="en-US" sz="2400">
                <a:solidFill>
                  <a:srgbClr val="FF3300"/>
                </a:solidFill>
                <a:ea typeface="隶书" panose="02010509060101010101" pitchFamily="49" charset="-122"/>
              </a:rPr>
              <a:t>面的缓冲区</a:t>
            </a:r>
          </a:p>
        </p:txBody>
      </p:sp>
      <p:grpSp>
        <p:nvGrpSpPr>
          <p:cNvPr id="30728" name="Group 3"/>
          <p:cNvGrpSpPr>
            <a:grpSpLocks/>
          </p:cNvGrpSpPr>
          <p:nvPr/>
        </p:nvGrpSpPr>
        <p:grpSpPr bwMode="auto">
          <a:xfrm>
            <a:off x="2522537" y="2071688"/>
            <a:ext cx="5073650" cy="461962"/>
            <a:chOff x="582" y="1401"/>
            <a:chExt cx="3196" cy="291"/>
          </a:xfrm>
        </p:grpSpPr>
        <p:pic>
          <p:nvPicPr>
            <p:cNvPr id="30730" name="Picture 4" descr="ball3"/>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flipV="1">
              <a:off x="3597" y="1446"/>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31" name="Text Box 5"/>
            <p:cNvSpPr txBox="1">
              <a:spLocks noChangeArrowheads="1"/>
            </p:cNvSpPr>
            <p:nvPr/>
          </p:nvSpPr>
          <p:spPr bwMode="auto">
            <a:xfrm>
              <a:off x="582" y="1401"/>
              <a:ext cx="1448"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3200">
                  <a:solidFill>
                    <a:schemeClr val="tx2"/>
                  </a:solidFill>
                  <a:latin typeface="Times New Roman" panose="02020603050405020304" pitchFamily="18" charset="0"/>
                  <a:ea typeface="黑体" panose="02010609060101010101" pitchFamily="49" charset="-122"/>
                </a:defRPr>
              </a:lvl1pPr>
              <a:lvl2pPr marL="742950" indent="-285750" eaLnBrk="0" hangingPunct="0">
                <a:defRPr kumimoji="1" sz="3200">
                  <a:solidFill>
                    <a:schemeClr val="tx2"/>
                  </a:solidFill>
                  <a:latin typeface="Times New Roman" panose="02020603050405020304" pitchFamily="18" charset="0"/>
                  <a:ea typeface="黑体" panose="02010609060101010101" pitchFamily="49" charset="-122"/>
                </a:defRPr>
              </a:lvl2pPr>
              <a:lvl3pPr marL="1143000" indent="-228600" eaLnBrk="0" hangingPunct="0">
                <a:defRPr kumimoji="1" sz="3200">
                  <a:solidFill>
                    <a:schemeClr val="tx2"/>
                  </a:solidFill>
                  <a:latin typeface="Times New Roman" panose="02020603050405020304" pitchFamily="18" charset="0"/>
                  <a:ea typeface="黑体" panose="02010609060101010101" pitchFamily="49" charset="-122"/>
                </a:defRPr>
              </a:lvl3pPr>
              <a:lvl4pPr marL="1600200" indent="-228600" eaLnBrk="0" hangingPunct="0">
                <a:defRPr kumimoji="1" sz="3200">
                  <a:solidFill>
                    <a:schemeClr val="tx2"/>
                  </a:solidFill>
                  <a:latin typeface="Times New Roman" panose="02020603050405020304" pitchFamily="18" charset="0"/>
                  <a:ea typeface="黑体" panose="02010609060101010101" pitchFamily="49" charset="-122"/>
                </a:defRPr>
              </a:lvl4pPr>
              <a:lvl5pPr marL="2057400" indent="-228600" eaLnBrk="0" hangingPunct="0">
                <a:defRPr kumimoji="1" sz="3200">
                  <a:solidFill>
                    <a:schemeClr val="tx2"/>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3200">
                  <a:solidFill>
                    <a:schemeClr val="tx2"/>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3200">
                  <a:solidFill>
                    <a:schemeClr val="tx2"/>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3200">
                  <a:solidFill>
                    <a:schemeClr val="tx2"/>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3200">
                  <a:solidFill>
                    <a:schemeClr val="tx2"/>
                  </a:solidFill>
                  <a:latin typeface="Times New Roman" panose="02020603050405020304" pitchFamily="18" charset="0"/>
                  <a:ea typeface="黑体" panose="02010609060101010101" pitchFamily="49" charset="-122"/>
                </a:defRPr>
              </a:lvl9pPr>
            </a:lstStyle>
            <a:p>
              <a:pPr eaLnBrk="1" hangingPunct="1"/>
              <a:r>
                <a:rPr lang="zh-CN" altLang="en-US" sz="2400">
                  <a:solidFill>
                    <a:srgbClr val="FF3300"/>
                  </a:solidFill>
                  <a:ea typeface="隶书" panose="02010509060101010101" pitchFamily="49" charset="-122"/>
                </a:rPr>
                <a:t>点的缓冲区</a:t>
              </a:r>
            </a:p>
          </p:txBody>
        </p:sp>
      </p:grpSp>
      <p:pic>
        <p:nvPicPr>
          <p:cNvPr id="30729" name="Picture 16" descr="7712 副本1"/>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236787" y="2786064"/>
            <a:ext cx="2571750" cy="308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p:txBody>
          <a:bodyPr>
            <a:normAutofit/>
          </a:bodyPr>
          <a:lstStyle/>
          <a:p>
            <a:r>
              <a:rPr lang="en-US" altLang="zh-CN" sz="3200" b="1" dirty="0">
                <a:latin typeface="黑体" panose="02010609060101010101" pitchFamily="49" charset="-122"/>
                <a:ea typeface="黑体" panose="02010609060101010101" pitchFamily="49" charset="-122"/>
              </a:rPr>
              <a:t>2.1 </a:t>
            </a:r>
            <a:r>
              <a:rPr lang="zh-CN" altLang="en-US" sz="3200" b="1" dirty="0">
                <a:latin typeface="黑体" panose="02010609060101010101" pitchFamily="49" charset="-122"/>
                <a:ea typeface="黑体" panose="02010609060101010101" pitchFamily="49" charset="-122"/>
              </a:rPr>
              <a:t>邻域分析</a:t>
            </a:r>
            <a:r>
              <a:rPr lang="en-US" altLang="zh-CN" sz="3200" b="1" dirty="0">
                <a:latin typeface="黑体" panose="02010609060101010101" pitchFamily="49" charset="-122"/>
                <a:ea typeface="黑体" panose="02010609060101010101" pitchFamily="49" charset="-122"/>
              </a:rPr>
              <a:t>-</a:t>
            </a:r>
            <a:r>
              <a:rPr lang="zh-CN" altLang="en-US" sz="3200" b="1" dirty="0">
                <a:solidFill>
                  <a:schemeClr val="accent1"/>
                </a:solidFill>
                <a:latin typeface="黑体" panose="02010609060101010101" pitchFamily="49" charset="-122"/>
                <a:ea typeface="黑体" panose="02010609060101010101" pitchFamily="49" charset="-122"/>
              </a:rPr>
              <a:t>缓冲区</a:t>
            </a:r>
            <a:endParaRPr lang="zh-CN" altLang="en-US" sz="3200" dirty="0">
              <a:solidFill>
                <a:schemeClr val="accent1"/>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1750437892"/>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1"/>
          </p:nvPr>
        </p:nvSpPr>
        <p:spPr/>
        <p:txBody>
          <a:bodyPr/>
          <a:lstStyle/>
          <a:p>
            <a:r>
              <a:rPr lang="zh-CN" altLang="en-US" b="1" dirty="0">
                <a:solidFill>
                  <a:srgbClr val="FF0000"/>
                </a:solidFill>
              </a:rPr>
              <a:t>利用自定义命令中的缓冲向导</a:t>
            </a:r>
          </a:p>
        </p:txBody>
      </p:sp>
      <p:sp>
        <p:nvSpPr>
          <p:cNvPr id="4" name="标题 3"/>
          <p:cNvSpPr txBox="1">
            <a:spLocks noGrp="1"/>
          </p:cNvSpPr>
          <p:nvPr>
            <p:ph type="title"/>
          </p:nvPr>
        </p:nvSpPr>
        <p:spPr>
          <a:xfrm>
            <a:off x="837828" y="881171"/>
            <a:ext cx="9144001" cy="590931"/>
          </a:xfrm>
          <a:prstGeom prst="rect">
            <a:avLst/>
          </a:prstGeom>
          <a:noFill/>
        </p:spPr>
        <p:txBody>
          <a:bodyPr wrap="square" rtlCol="0">
            <a:spAutoFit/>
          </a:bodyPr>
          <a:lstStyle/>
          <a:p>
            <a:r>
              <a:rPr lang="en-US" altLang="zh-CN" b="1" dirty="0">
                <a:latin typeface="黑体" panose="02010609060101010101" pitchFamily="49" charset="-122"/>
                <a:ea typeface="黑体" panose="02010609060101010101" pitchFamily="49" charset="-122"/>
              </a:rPr>
              <a:t>2.1 </a:t>
            </a:r>
            <a:r>
              <a:rPr lang="zh-CN" altLang="en-US" b="1" dirty="0">
                <a:latin typeface="黑体" panose="02010609060101010101" pitchFamily="49" charset="-122"/>
                <a:ea typeface="黑体" panose="02010609060101010101" pitchFamily="49" charset="-122"/>
              </a:rPr>
              <a:t>邻域分析</a:t>
            </a:r>
            <a:r>
              <a:rPr lang="en-US" altLang="zh-CN" b="1" dirty="0">
                <a:latin typeface="黑体" panose="02010609060101010101" pitchFamily="49" charset="-122"/>
                <a:ea typeface="黑体" panose="02010609060101010101" pitchFamily="49" charset="-122"/>
              </a:rPr>
              <a:t>-</a:t>
            </a:r>
            <a:r>
              <a:rPr lang="zh-CN" altLang="en-US" b="1" dirty="0">
                <a:solidFill>
                  <a:schemeClr val="accent1"/>
                </a:solidFill>
                <a:latin typeface="黑体" panose="02010609060101010101" pitchFamily="49" charset="-122"/>
                <a:ea typeface="黑体" panose="02010609060101010101" pitchFamily="49" charset="-122"/>
              </a:rPr>
              <a:t>缓冲区</a:t>
            </a:r>
            <a:endParaRPr lang="zh-CN" altLang="en-US" dirty="0">
              <a:solidFill>
                <a:schemeClr val="accent1"/>
              </a:solidFill>
            </a:endParaRPr>
          </a:p>
        </p:txBody>
      </p:sp>
      <p:pic>
        <p:nvPicPr>
          <p:cNvPr id="9" name="图片 8"/>
          <p:cNvPicPr>
            <a:picLocks noChangeAspect="1"/>
          </p:cNvPicPr>
          <p:nvPr/>
        </p:nvPicPr>
        <p:blipFill>
          <a:blip r:embed="rId2"/>
          <a:stretch>
            <a:fillRect/>
          </a:stretch>
        </p:blipFill>
        <p:spPr>
          <a:xfrm>
            <a:off x="1311945" y="2606347"/>
            <a:ext cx="4524375" cy="4572000"/>
          </a:xfrm>
          <a:prstGeom prst="rect">
            <a:avLst/>
          </a:prstGeom>
        </p:spPr>
      </p:pic>
      <p:pic>
        <p:nvPicPr>
          <p:cNvPr id="10" name="图片 9"/>
          <p:cNvPicPr>
            <a:picLocks noChangeAspect="1"/>
          </p:cNvPicPr>
          <p:nvPr/>
        </p:nvPicPr>
        <p:blipFill>
          <a:blip r:embed="rId3"/>
          <a:stretch>
            <a:fillRect/>
          </a:stretch>
        </p:blipFill>
        <p:spPr>
          <a:xfrm>
            <a:off x="6159125" y="2022270"/>
            <a:ext cx="574923" cy="498267"/>
          </a:xfrm>
          <a:prstGeom prst="rect">
            <a:avLst/>
          </a:prstGeom>
        </p:spPr>
      </p:pic>
      <p:pic>
        <p:nvPicPr>
          <p:cNvPr id="11" name="图片 10"/>
          <p:cNvPicPr>
            <a:picLocks noChangeAspect="1"/>
          </p:cNvPicPr>
          <p:nvPr/>
        </p:nvPicPr>
        <p:blipFill>
          <a:blip r:embed="rId4"/>
          <a:stretch>
            <a:fillRect/>
          </a:stretch>
        </p:blipFill>
        <p:spPr>
          <a:xfrm>
            <a:off x="6022404" y="2607513"/>
            <a:ext cx="5657156" cy="4146794"/>
          </a:xfrm>
          <a:prstGeom prst="rect">
            <a:avLst/>
          </a:prstGeom>
        </p:spPr>
      </p:pic>
    </p:spTree>
    <p:extLst>
      <p:ext uri="{BB962C8B-B14F-4D97-AF65-F5344CB8AC3E}">
        <p14:creationId xmlns:p14="http://schemas.microsoft.com/office/powerpoint/2010/main" val="40349376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1"/>
          </p:nvPr>
        </p:nvSpPr>
        <p:spPr>
          <a:xfrm>
            <a:off x="1125861" y="1988840"/>
            <a:ext cx="7344815" cy="4114801"/>
          </a:xfrm>
        </p:spPr>
        <p:txBody>
          <a:bodyPr>
            <a:normAutofit fontScale="85000" lnSpcReduction="20000"/>
          </a:bodyPr>
          <a:lstStyle/>
          <a:p>
            <a:r>
              <a:rPr lang="en-US" altLang="zh-CN" dirty="0">
                <a:solidFill>
                  <a:srgbClr val="FF0000"/>
                </a:solidFill>
              </a:rPr>
              <a:t>ArcGIS</a:t>
            </a:r>
            <a:r>
              <a:rPr lang="zh-CN" altLang="en-US" dirty="0">
                <a:solidFill>
                  <a:srgbClr val="FF0000"/>
                </a:solidFill>
              </a:rPr>
              <a:t>邻域分析工具箱中的缓冲区和多环缓冲区工具建立缓冲区</a:t>
            </a:r>
            <a:r>
              <a:rPr lang="zh-CN" altLang="en-US" dirty="0"/>
              <a:t>。</a:t>
            </a:r>
            <a:endParaRPr lang="en-US" altLang="zh-CN" dirty="0"/>
          </a:p>
          <a:p>
            <a:r>
              <a:rPr lang="en-US" altLang="zh-CN" dirty="0"/>
              <a:t>【</a:t>
            </a:r>
            <a:r>
              <a:rPr lang="zh-CN" altLang="en-US" dirty="0"/>
              <a:t>分析工具</a:t>
            </a:r>
            <a:r>
              <a:rPr lang="en-US" altLang="zh-CN" dirty="0"/>
              <a:t>】|【</a:t>
            </a:r>
            <a:r>
              <a:rPr lang="zh-CN" altLang="en-US" dirty="0"/>
              <a:t>邻域分析</a:t>
            </a:r>
            <a:r>
              <a:rPr lang="en-US" altLang="zh-CN" dirty="0"/>
              <a:t>】|【</a:t>
            </a:r>
            <a:r>
              <a:rPr lang="zh-CN" altLang="en-US" dirty="0"/>
              <a:t>缓冲区</a:t>
            </a:r>
            <a:r>
              <a:rPr lang="en-US" altLang="zh-CN" dirty="0"/>
              <a:t>】</a:t>
            </a:r>
          </a:p>
          <a:p>
            <a:pPr lvl="1"/>
            <a:r>
              <a:rPr lang="zh-CN" altLang="en-US" dirty="0"/>
              <a:t>缓冲区提供两种方式：一种根据输入距离值创建缓冲区；另一种根据选择的字段创建缓冲区</a:t>
            </a:r>
            <a:endParaRPr lang="en-US" altLang="zh-CN" dirty="0"/>
          </a:p>
          <a:p>
            <a:pPr lvl="1"/>
            <a:r>
              <a:rPr lang="zh-CN" altLang="en-US" dirty="0"/>
              <a:t>可选项</a:t>
            </a:r>
            <a:r>
              <a:rPr lang="en-US" altLang="zh-CN" dirty="0"/>
              <a:t>【</a:t>
            </a:r>
            <a:r>
              <a:rPr lang="zh-CN" altLang="en-US" dirty="0"/>
              <a:t>侧类型</a:t>
            </a:r>
            <a:r>
              <a:rPr lang="en-US" altLang="zh-CN" dirty="0"/>
              <a:t>】</a:t>
            </a:r>
            <a:r>
              <a:rPr lang="zh-CN" altLang="en-US" dirty="0"/>
              <a:t>针对线和面要素</a:t>
            </a:r>
            <a:endParaRPr lang="en-US" altLang="zh-CN" dirty="0"/>
          </a:p>
          <a:p>
            <a:pPr lvl="1"/>
            <a:r>
              <a:rPr lang="zh-CN" altLang="en-US" dirty="0"/>
              <a:t>可选项</a:t>
            </a:r>
            <a:r>
              <a:rPr lang="en-US" altLang="zh-CN" dirty="0"/>
              <a:t>【</a:t>
            </a:r>
            <a:r>
              <a:rPr lang="zh-CN" altLang="en-US" dirty="0"/>
              <a:t>末端类型</a:t>
            </a:r>
            <a:r>
              <a:rPr lang="en-US" altLang="zh-CN" dirty="0"/>
              <a:t>】</a:t>
            </a:r>
            <a:r>
              <a:rPr lang="zh-CN" altLang="en-US" dirty="0"/>
              <a:t>针对输入要素为线要素，可决定末端的缓冲形态</a:t>
            </a:r>
            <a:endParaRPr lang="en-US" altLang="zh-CN" dirty="0"/>
          </a:p>
          <a:p>
            <a:pPr lvl="1"/>
            <a:r>
              <a:rPr lang="zh-CN" altLang="en-US" dirty="0"/>
              <a:t>可选项</a:t>
            </a:r>
            <a:r>
              <a:rPr lang="en-US" altLang="zh-CN" dirty="0"/>
              <a:t>【</a:t>
            </a:r>
            <a:r>
              <a:rPr lang="zh-CN" altLang="en-US" dirty="0"/>
              <a:t>融合类型</a:t>
            </a:r>
            <a:r>
              <a:rPr lang="en-US" altLang="zh-CN" dirty="0"/>
              <a:t>】All </a:t>
            </a:r>
            <a:r>
              <a:rPr lang="zh-CN" altLang="en-US" dirty="0"/>
              <a:t>为融合</a:t>
            </a:r>
            <a:r>
              <a:rPr lang="en-US" altLang="zh-CN" dirty="0"/>
              <a:t>   LIST </a:t>
            </a:r>
            <a:r>
              <a:rPr lang="zh-CN" altLang="en-US" dirty="0"/>
              <a:t>为要素字段</a:t>
            </a:r>
            <a:r>
              <a:rPr lang="en-US" altLang="zh-CN" dirty="0"/>
              <a:t>   None</a:t>
            </a:r>
            <a:r>
              <a:rPr lang="zh-CN" altLang="en-US" dirty="0"/>
              <a:t>为互不干扰</a:t>
            </a:r>
          </a:p>
        </p:txBody>
      </p:sp>
      <p:sp>
        <p:nvSpPr>
          <p:cNvPr id="3" name="标题 2"/>
          <p:cNvSpPr>
            <a:spLocks noGrp="1"/>
          </p:cNvSpPr>
          <p:nvPr>
            <p:ph type="title"/>
          </p:nvPr>
        </p:nvSpPr>
        <p:spPr/>
        <p:txBody>
          <a:bodyPr/>
          <a:lstStyle/>
          <a:p>
            <a:r>
              <a:rPr lang="en-US" altLang="zh-CN" b="1" dirty="0">
                <a:latin typeface="黑体" panose="02010609060101010101" pitchFamily="49" charset="-122"/>
                <a:ea typeface="黑体" panose="02010609060101010101" pitchFamily="49" charset="-122"/>
              </a:rPr>
              <a:t>2.1 </a:t>
            </a:r>
            <a:r>
              <a:rPr lang="zh-CN" altLang="en-US" b="1" dirty="0">
                <a:latin typeface="黑体" panose="02010609060101010101" pitchFamily="49" charset="-122"/>
                <a:ea typeface="黑体" panose="02010609060101010101" pitchFamily="49" charset="-122"/>
              </a:rPr>
              <a:t>邻域分析</a:t>
            </a:r>
            <a:r>
              <a:rPr lang="en-US" altLang="zh-CN" b="1" dirty="0">
                <a:latin typeface="黑体" panose="02010609060101010101" pitchFamily="49" charset="-122"/>
                <a:ea typeface="黑体" panose="02010609060101010101" pitchFamily="49" charset="-122"/>
              </a:rPr>
              <a:t>-</a:t>
            </a:r>
            <a:r>
              <a:rPr lang="zh-CN" altLang="en-US" b="1" dirty="0">
                <a:solidFill>
                  <a:schemeClr val="accent1"/>
                </a:solidFill>
                <a:latin typeface="黑体" panose="02010609060101010101" pitchFamily="49" charset="-122"/>
                <a:ea typeface="黑体" panose="02010609060101010101" pitchFamily="49" charset="-122"/>
              </a:rPr>
              <a:t>缓冲区</a:t>
            </a:r>
            <a:endParaRPr lang="zh-CN" altLang="en-US" dirty="0">
              <a:solidFill>
                <a:schemeClr val="accent1"/>
              </a:solidFill>
            </a:endParaRPr>
          </a:p>
        </p:txBody>
      </p:sp>
      <p:pic>
        <p:nvPicPr>
          <p:cNvPr id="5" name="图片 4"/>
          <p:cNvPicPr>
            <a:picLocks noChangeAspect="1"/>
          </p:cNvPicPr>
          <p:nvPr/>
        </p:nvPicPr>
        <p:blipFill>
          <a:blip r:embed="rId3"/>
          <a:stretch>
            <a:fillRect/>
          </a:stretch>
        </p:blipFill>
        <p:spPr>
          <a:xfrm>
            <a:off x="8470676" y="908720"/>
            <a:ext cx="3705225" cy="5324475"/>
          </a:xfrm>
          <a:prstGeom prst="rect">
            <a:avLst/>
          </a:prstGeom>
        </p:spPr>
      </p:pic>
    </p:spTree>
    <p:extLst>
      <p:ext uri="{BB962C8B-B14F-4D97-AF65-F5344CB8AC3E}">
        <p14:creationId xmlns:p14="http://schemas.microsoft.com/office/powerpoint/2010/main" val="39597527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1"/>
          </p:nvPr>
        </p:nvSpPr>
        <p:spPr>
          <a:xfrm>
            <a:off x="1125860" y="1847235"/>
            <a:ext cx="9134391" cy="4114801"/>
          </a:xfrm>
        </p:spPr>
        <p:txBody>
          <a:bodyPr/>
          <a:lstStyle/>
          <a:p>
            <a:endParaRPr lang="zh-CN" altLang="en-US" dirty="0"/>
          </a:p>
        </p:txBody>
      </p:sp>
      <p:sp>
        <p:nvSpPr>
          <p:cNvPr id="3" name="标题 2"/>
          <p:cNvSpPr>
            <a:spLocks noGrp="1"/>
          </p:cNvSpPr>
          <p:nvPr>
            <p:ph type="title"/>
          </p:nvPr>
        </p:nvSpPr>
        <p:spPr/>
        <p:txBody>
          <a:bodyPr/>
          <a:lstStyle/>
          <a:p>
            <a:r>
              <a:rPr lang="en-US" altLang="zh-CN" b="1" dirty="0">
                <a:latin typeface="黑体" panose="02010609060101010101" pitchFamily="49" charset="-122"/>
                <a:ea typeface="黑体" panose="02010609060101010101" pitchFamily="49" charset="-122"/>
              </a:rPr>
              <a:t>2.1 </a:t>
            </a:r>
            <a:r>
              <a:rPr lang="zh-CN" altLang="en-US" b="1" dirty="0">
                <a:latin typeface="黑体" panose="02010609060101010101" pitchFamily="49" charset="-122"/>
                <a:ea typeface="黑体" panose="02010609060101010101" pitchFamily="49" charset="-122"/>
              </a:rPr>
              <a:t>邻域分析</a:t>
            </a:r>
            <a:r>
              <a:rPr lang="en-US" altLang="zh-CN" b="1" dirty="0">
                <a:latin typeface="黑体" panose="02010609060101010101" pitchFamily="49" charset="-122"/>
                <a:ea typeface="黑体" panose="02010609060101010101" pitchFamily="49" charset="-122"/>
              </a:rPr>
              <a:t>-</a:t>
            </a:r>
            <a:r>
              <a:rPr lang="zh-CN" altLang="en-US" b="1" dirty="0">
                <a:solidFill>
                  <a:schemeClr val="accent1"/>
                </a:solidFill>
                <a:latin typeface="黑体" panose="02010609060101010101" pitchFamily="49" charset="-122"/>
                <a:ea typeface="黑体" panose="02010609060101010101" pitchFamily="49" charset="-122"/>
              </a:rPr>
              <a:t>缓冲区</a:t>
            </a:r>
            <a:endParaRPr lang="zh-CN" altLang="en-US" dirty="0">
              <a:solidFill>
                <a:schemeClr val="accent1"/>
              </a:solidFill>
            </a:endParaRPr>
          </a:p>
        </p:txBody>
      </p:sp>
      <p:pic>
        <p:nvPicPr>
          <p:cNvPr id="4" name="图片 3"/>
          <p:cNvPicPr>
            <a:picLocks noChangeAspect="1"/>
          </p:cNvPicPr>
          <p:nvPr/>
        </p:nvPicPr>
        <p:blipFill>
          <a:blip r:embed="rId2"/>
          <a:stretch>
            <a:fillRect/>
          </a:stretch>
        </p:blipFill>
        <p:spPr>
          <a:xfrm>
            <a:off x="4227052" y="1988841"/>
            <a:ext cx="4226839" cy="3942314"/>
          </a:xfrm>
          <a:prstGeom prst="rect">
            <a:avLst/>
          </a:prstGeom>
        </p:spPr>
      </p:pic>
      <p:pic>
        <p:nvPicPr>
          <p:cNvPr id="5" name="图片 4"/>
          <p:cNvPicPr>
            <a:picLocks noChangeAspect="1"/>
          </p:cNvPicPr>
          <p:nvPr/>
        </p:nvPicPr>
        <p:blipFill>
          <a:blip r:embed="rId3"/>
          <a:stretch>
            <a:fillRect/>
          </a:stretch>
        </p:blipFill>
        <p:spPr>
          <a:xfrm>
            <a:off x="8317165" y="1988841"/>
            <a:ext cx="3957362" cy="3942313"/>
          </a:xfrm>
          <a:prstGeom prst="rect">
            <a:avLst/>
          </a:prstGeom>
        </p:spPr>
      </p:pic>
      <p:pic>
        <p:nvPicPr>
          <p:cNvPr id="6" name="图片 5"/>
          <p:cNvPicPr>
            <a:picLocks noChangeAspect="1"/>
          </p:cNvPicPr>
          <p:nvPr/>
        </p:nvPicPr>
        <p:blipFill>
          <a:blip r:embed="rId4"/>
          <a:stretch>
            <a:fillRect/>
          </a:stretch>
        </p:blipFill>
        <p:spPr>
          <a:xfrm>
            <a:off x="464448" y="1847235"/>
            <a:ext cx="3768384" cy="4083919"/>
          </a:xfrm>
          <a:prstGeom prst="rect">
            <a:avLst/>
          </a:prstGeom>
        </p:spPr>
      </p:pic>
      <p:sp>
        <p:nvSpPr>
          <p:cNvPr id="8" name="文本框 7"/>
          <p:cNvSpPr txBox="1"/>
          <p:nvPr/>
        </p:nvSpPr>
        <p:spPr>
          <a:xfrm>
            <a:off x="1845940" y="6121888"/>
            <a:ext cx="1584176" cy="369332"/>
          </a:xfrm>
          <a:prstGeom prst="rect">
            <a:avLst/>
          </a:prstGeom>
          <a:noFill/>
        </p:spPr>
        <p:txBody>
          <a:bodyPr wrap="square" rtlCol="0">
            <a:spAutoFit/>
          </a:bodyPr>
          <a:lstStyle/>
          <a:p>
            <a:r>
              <a:rPr lang="zh-CN" altLang="en-US" dirty="0"/>
              <a:t>融合后缓冲区</a:t>
            </a:r>
          </a:p>
        </p:txBody>
      </p:sp>
      <p:sp>
        <p:nvSpPr>
          <p:cNvPr id="9" name="文本框 8"/>
          <p:cNvSpPr txBox="1"/>
          <p:nvPr/>
        </p:nvSpPr>
        <p:spPr>
          <a:xfrm>
            <a:off x="5302324" y="6076900"/>
            <a:ext cx="1584176" cy="369332"/>
          </a:xfrm>
          <a:prstGeom prst="rect">
            <a:avLst/>
          </a:prstGeom>
          <a:noFill/>
        </p:spPr>
        <p:txBody>
          <a:bodyPr wrap="square" rtlCol="0">
            <a:spAutoFit/>
          </a:bodyPr>
          <a:lstStyle/>
          <a:p>
            <a:r>
              <a:rPr lang="zh-CN" altLang="en-US" dirty="0"/>
              <a:t>未融合缓冲区</a:t>
            </a:r>
          </a:p>
        </p:txBody>
      </p:sp>
      <p:sp>
        <p:nvSpPr>
          <p:cNvPr id="10" name="文本框 9"/>
          <p:cNvSpPr txBox="1"/>
          <p:nvPr/>
        </p:nvSpPr>
        <p:spPr>
          <a:xfrm>
            <a:off x="9766819" y="6071016"/>
            <a:ext cx="2422005" cy="369332"/>
          </a:xfrm>
          <a:prstGeom prst="rect">
            <a:avLst/>
          </a:prstGeom>
          <a:noFill/>
        </p:spPr>
        <p:txBody>
          <a:bodyPr wrap="square" rtlCol="0">
            <a:spAutoFit/>
          </a:bodyPr>
          <a:lstStyle/>
          <a:p>
            <a:r>
              <a:rPr lang="zh-CN" altLang="en-US" dirty="0"/>
              <a:t>基于属性字段缓冲区</a:t>
            </a:r>
          </a:p>
        </p:txBody>
      </p:sp>
    </p:spTree>
    <p:extLst>
      <p:ext uri="{BB962C8B-B14F-4D97-AF65-F5344CB8AC3E}">
        <p14:creationId xmlns:p14="http://schemas.microsoft.com/office/powerpoint/2010/main" val="22112484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1"/>
          </p:nvPr>
        </p:nvSpPr>
        <p:spPr/>
        <p:txBody>
          <a:bodyPr/>
          <a:lstStyle/>
          <a:p>
            <a:r>
              <a:rPr lang="zh-CN" altLang="en-US" dirty="0"/>
              <a:t>多环缓冲区</a:t>
            </a:r>
            <a:endParaRPr lang="en-US" altLang="zh-CN" dirty="0"/>
          </a:p>
          <a:p>
            <a:pPr lvl="1"/>
            <a:r>
              <a:rPr lang="en-US" altLang="zh-CN" dirty="0"/>
              <a:t>【</a:t>
            </a:r>
            <a:r>
              <a:rPr lang="zh-CN" altLang="en-US" dirty="0"/>
              <a:t>分析工具</a:t>
            </a:r>
            <a:r>
              <a:rPr lang="en-US" altLang="zh-CN" dirty="0"/>
              <a:t>】|【</a:t>
            </a:r>
            <a:r>
              <a:rPr lang="zh-CN" altLang="en-US" dirty="0"/>
              <a:t>邻域分析</a:t>
            </a:r>
            <a:r>
              <a:rPr lang="en-US" altLang="zh-CN" dirty="0"/>
              <a:t>】|【</a:t>
            </a:r>
            <a:r>
              <a:rPr lang="zh-CN" altLang="en-US" dirty="0"/>
              <a:t>多环缓冲区</a:t>
            </a:r>
            <a:r>
              <a:rPr lang="en-US" altLang="zh-CN" dirty="0"/>
              <a:t>】</a:t>
            </a:r>
          </a:p>
          <a:p>
            <a:pPr lvl="2"/>
            <a:r>
              <a:rPr lang="en-US" altLang="zh-CN" dirty="0"/>
              <a:t>【</a:t>
            </a:r>
            <a:r>
              <a:rPr lang="zh-CN" altLang="en-US" dirty="0"/>
              <a:t>距离</a:t>
            </a:r>
            <a:r>
              <a:rPr lang="en-US" altLang="zh-CN" dirty="0"/>
              <a:t>】</a:t>
            </a:r>
            <a:r>
              <a:rPr lang="zh-CN" altLang="en-US" dirty="0"/>
              <a:t>输入缓冲区距离列表</a:t>
            </a:r>
            <a:endParaRPr lang="en-US" altLang="zh-CN" dirty="0"/>
          </a:p>
          <a:p>
            <a:pPr lvl="2"/>
            <a:r>
              <a:rPr lang="en-US" altLang="zh-CN" dirty="0"/>
              <a:t>【</a:t>
            </a:r>
            <a:r>
              <a:rPr lang="zh-CN" altLang="en-US" dirty="0"/>
              <a:t>缓冲区单位</a:t>
            </a:r>
            <a:r>
              <a:rPr lang="en-US" altLang="zh-CN" dirty="0"/>
              <a:t>】</a:t>
            </a:r>
            <a:r>
              <a:rPr lang="zh-CN" altLang="en-US" dirty="0"/>
              <a:t>用于设置距离值得线性单位</a:t>
            </a:r>
            <a:endParaRPr lang="en-US" altLang="zh-CN" dirty="0"/>
          </a:p>
          <a:p>
            <a:pPr lvl="2"/>
            <a:r>
              <a:rPr lang="en-US" altLang="zh-CN" dirty="0"/>
              <a:t>【</a:t>
            </a:r>
            <a:r>
              <a:rPr lang="zh-CN" altLang="en-US" dirty="0"/>
              <a:t>字段名</a:t>
            </a:r>
            <a:r>
              <a:rPr lang="en-US" altLang="zh-CN" dirty="0"/>
              <a:t>】</a:t>
            </a:r>
            <a:r>
              <a:rPr lang="zh-CN" altLang="en-US" dirty="0"/>
              <a:t>指定输出要素类中用于存储的字段</a:t>
            </a:r>
            <a:endParaRPr lang="en-US" altLang="zh-CN" dirty="0"/>
          </a:p>
          <a:p>
            <a:pPr lvl="1"/>
            <a:endParaRPr lang="zh-CN" altLang="en-US" dirty="0"/>
          </a:p>
        </p:txBody>
      </p:sp>
      <p:sp>
        <p:nvSpPr>
          <p:cNvPr id="3" name="标题 2"/>
          <p:cNvSpPr>
            <a:spLocks noGrp="1"/>
          </p:cNvSpPr>
          <p:nvPr>
            <p:ph type="title"/>
          </p:nvPr>
        </p:nvSpPr>
        <p:spPr/>
        <p:txBody>
          <a:bodyPr/>
          <a:lstStyle/>
          <a:p>
            <a:r>
              <a:rPr lang="en-US" altLang="zh-CN" b="1" dirty="0">
                <a:latin typeface="黑体" panose="02010609060101010101" pitchFamily="49" charset="-122"/>
                <a:ea typeface="黑体" panose="02010609060101010101" pitchFamily="49" charset="-122"/>
              </a:rPr>
              <a:t>2.1 </a:t>
            </a:r>
            <a:r>
              <a:rPr lang="zh-CN" altLang="en-US" b="1" dirty="0">
                <a:latin typeface="黑体" panose="02010609060101010101" pitchFamily="49" charset="-122"/>
                <a:ea typeface="黑体" panose="02010609060101010101" pitchFamily="49" charset="-122"/>
              </a:rPr>
              <a:t>邻域分析</a:t>
            </a:r>
            <a:r>
              <a:rPr lang="en-US" altLang="zh-CN" b="1" dirty="0">
                <a:latin typeface="黑体" panose="02010609060101010101" pitchFamily="49" charset="-122"/>
                <a:ea typeface="黑体" panose="02010609060101010101" pitchFamily="49" charset="-122"/>
              </a:rPr>
              <a:t>-</a:t>
            </a:r>
            <a:r>
              <a:rPr lang="zh-CN" altLang="en-US" b="1" dirty="0">
                <a:solidFill>
                  <a:schemeClr val="accent1"/>
                </a:solidFill>
                <a:latin typeface="黑体" panose="02010609060101010101" pitchFamily="49" charset="-122"/>
                <a:ea typeface="黑体" panose="02010609060101010101" pitchFamily="49" charset="-122"/>
              </a:rPr>
              <a:t>缓冲区</a:t>
            </a:r>
            <a:endParaRPr lang="zh-CN" altLang="en-US" dirty="0">
              <a:solidFill>
                <a:schemeClr val="accent1"/>
              </a:solidFill>
            </a:endParaRPr>
          </a:p>
        </p:txBody>
      </p:sp>
      <p:pic>
        <p:nvPicPr>
          <p:cNvPr id="5" name="图片 4"/>
          <p:cNvPicPr>
            <a:picLocks noChangeAspect="1"/>
          </p:cNvPicPr>
          <p:nvPr/>
        </p:nvPicPr>
        <p:blipFill>
          <a:blip r:embed="rId2"/>
          <a:stretch>
            <a:fillRect/>
          </a:stretch>
        </p:blipFill>
        <p:spPr>
          <a:xfrm>
            <a:off x="1629916" y="4557577"/>
            <a:ext cx="2538803" cy="4135172"/>
          </a:xfrm>
          <a:prstGeom prst="rect">
            <a:avLst/>
          </a:prstGeom>
        </p:spPr>
      </p:pic>
      <p:pic>
        <p:nvPicPr>
          <p:cNvPr id="6" name="图片 5"/>
          <p:cNvPicPr>
            <a:picLocks noChangeAspect="1"/>
          </p:cNvPicPr>
          <p:nvPr/>
        </p:nvPicPr>
        <p:blipFill>
          <a:blip r:embed="rId3"/>
          <a:stretch>
            <a:fillRect/>
          </a:stretch>
        </p:blipFill>
        <p:spPr>
          <a:xfrm>
            <a:off x="7355044" y="2835543"/>
            <a:ext cx="4536504" cy="3921955"/>
          </a:xfrm>
          <a:prstGeom prst="rect">
            <a:avLst/>
          </a:prstGeom>
        </p:spPr>
      </p:pic>
      <p:pic>
        <p:nvPicPr>
          <p:cNvPr id="7" name="图片 6"/>
          <p:cNvPicPr>
            <a:picLocks noChangeAspect="1"/>
          </p:cNvPicPr>
          <p:nvPr/>
        </p:nvPicPr>
        <p:blipFill>
          <a:blip r:embed="rId4"/>
          <a:stretch>
            <a:fillRect/>
          </a:stretch>
        </p:blipFill>
        <p:spPr>
          <a:xfrm>
            <a:off x="4388453" y="4581128"/>
            <a:ext cx="2609204" cy="2399291"/>
          </a:xfrm>
          <a:prstGeom prst="rect">
            <a:avLst/>
          </a:prstGeom>
        </p:spPr>
      </p:pic>
    </p:spTree>
    <p:extLst>
      <p:ext uri="{BB962C8B-B14F-4D97-AF65-F5344CB8AC3E}">
        <p14:creationId xmlns:p14="http://schemas.microsoft.com/office/powerpoint/2010/main" val="24986257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6"/>
          <p:cNvSpPr>
            <a:spLocks noGrp="1"/>
          </p:cNvSpPr>
          <p:nvPr>
            <p:ph idx="11"/>
          </p:nvPr>
        </p:nvSpPr>
        <p:spPr>
          <a:xfrm>
            <a:off x="1125861" y="1988841"/>
            <a:ext cx="6984775" cy="4032448"/>
          </a:xfrm>
        </p:spPr>
        <p:txBody>
          <a:bodyPr>
            <a:normAutofit fontScale="85000" lnSpcReduction="10000"/>
          </a:bodyPr>
          <a:lstStyle/>
          <a:p>
            <a:r>
              <a:rPr lang="zh-CN" altLang="en-US" b="1" dirty="0"/>
              <a:t>近邻分析</a:t>
            </a:r>
            <a:r>
              <a:rPr lang="zh-CN" altLang="en-US" b="1" dirty="0">
                <a:solidFill>
                  <a:srgbClr val="92D050"/>
                </a:solidFill>
              </a:rPr>
              <a:t>：</a:t>
            </a:r>
            <a:r>
              <a:rPr lang="zh-CN" altLang="en-US" b="1" dirty="0">
                <a:solidFill>
                  <a:srgbClr val="FF0000"/>
                </a:solidFill>
              </a:rPr>
              <a:t>是用于确认输入数据中的每个要素与邻近数据中的最近要素之间距离的分析方法。</a:t>
            </a:r>
            <a:endParaRPr lang="en-US" altLang="zh-CN" b="1" dirty="0">
              <a:solidFill>
                <a:srgbClr val="FF0000"/>
              </a:solidFill>
            </a:endParaRPr>
          </a:p>
          <a:p>
            <a:r>
              <a:rPr lang="en-US" altLang="zh-CN" dirty="0"/>
              <a:t>【</a:t>
            </a:r>
            <a:r>
              <a:rPr lang="zh-CN" altLang="en-US" dirty="0"/>
              <a:t>近邻分析工具箱</a:t>
            </a:r>
            <a:r>
              <a:rPr lang="en-US" altLang="zh-CN" dirty="0"/>
              <a:t>】</a:t>
            </a:r>
          </a:p>
          <a:p>
            <a:pPr lvl="1"/>
            <a:r>
              <a:rPr lang="zh-CN" altLang="en-US" sz="2400" dirty="0"/>
              <a:t>邻近分析</a:t>
            </a:r>
            <a:endParaRPr lang="en-US" altLang="zh-CN" sz="2400" dirty="0"/>
          </a:p>
          <a:p>
            <a:pPr lvl="1"/>
            <a:r>
              <a:rPr lang="zh-CN" altLang="en-US" sz="2400" dirty="0"/>
              <a:t>点距离分析</a:t>
            </a:r>
            <a:endParaRPr lang="en-US" altLang="zh-CN" sz="2400" dirty="0"/>
          </a:p>
          <a:p>
            <a:pPr lvl="1"/>
            <a:r>
              <a:rPr lang="zh-CN" altLang="en-US" sz="2400" dirty="0"/>
              <a:t>生成近邻表</a:t>
            </a:r>
            <a:endParaRPr lang="en-US" altLang="zh-CN" sz="2400" dirty="0"/>
          </a:p>
          <a:p>
            <a:pPr lvl="1"/>
            <a:r>
              <a:rPr lang="zh-CN" altLang="en-US" sz="2400" dirty="0"/>
              <a:t>面邻域</a:t>
            </a:r>
            <a:endParaRPr lang="en-US" altLang="zh-CN" sz="2400" dirty="0"/>
          </a:p>
          <a:p>
            <a:pPr lvl="1"/>
            <a:r>
              <a:rPr lang="zh-CN" altLang="en-US" dirty="0"/>
              <a:t>泰森多边形：也被称为位于其内的离散点的邻域范围</a:t>
            </a:r>
            <a:endParaRPr lang="en-US" altLang="zh-CN" dirty="0"/>
          </a:p>
          <a:p>
            <a:pPr marL="231775" lvl="1" indent="0">
              <a:buNone/>
            </a:pPr>
            <a:endParaRPr lang="zh-CN" altLang="en-US" dirty="0"/>
          </a:p>
        </p:txBody>
      </p:sp>
      <p:sp>
        <p:nvSpPr>
          <p:cNvPr id="6" name="标题 5"/>
          <p:cNvSpPr>
            <a:spLocks noGrp="1"/>
          </p:cNvSpPr>
          <p:nvPr>
            <p:ph type="title"/>
          </p:nvPr>
        </p:nvSpPr>
        <p:spPr/>
        <p:txBody>
          <a:bodyPr/>
          <a:lstStyle/>
          <a:p>
            <a:r>
              <a:rPr lang="en-US" altLang="zh-CN" dirty="0">
                <a:latin typeface="黑体" panose="02010609060101010101" pitchFamily="49" charset="-122"/>
              </a:rPr>
              <a:t>2.1</a:t>
            </a:r>
            <a:r>
              <a:rPr lang="zh-CN" altLang="en-US" dirty="0">
                <a:latin typeface="黑体" panose="02010609060101010101" pitchFamily="49" charset="-122"/>
              </a:rPr>
              <a:t>邻域分析</a:t>
            </a:r>
            <a:r>
              <a:rPr lang="en-US" altLang="zh-CN" dirty="0">
                <a:latin typeface="黑体" panose="02010609060101010101" pitchFamily="49" charset="-122"/>
              </a:rPr>
              <a:t>-</a:t>
            </a:r>
            <a:r>
              <a:rPr lang="zh-CN" altLang="en-US" sz="2800" b="1" dirty="0">
                <a:solidFill>
                  <a:schemeClr val="accent1"/>
                </a:solidFill>
                <a:latin typeface="黑体" panose="02010609060101010101" pitchFamily="49" charset="-122"/>
              </a:rPr>
              <a:t>邻近分析</a:t>
            </a:r>
          </a:p>
        </p:txBody>
      </p:sp>
      <p:pic>
        <p:nvPicPr>
          <p:cNvPr id="5" name="图片 4"/>
          <p:cNvPicPr>
            <a:picLocks noChangeAspect="1"/>
          </p:cNvPicPr>
          <p:nvPr/>
        </p:nvPicPr>
        <p:blipFill>
          <a:blip r:embed="rId2"/>
          <a:stretch>
            <a:fillRect/>
          </a:stretch>
        </p:blipFill>
        <p:spPr>
          <a:xfrm>
            <a:off x="8288916" y="2348880"/>
            <a:ext cx="3899910" cy="3090049"/>
          </a:xfrm>
          <a:prstGeom prst="rect">
            <a:avLst/>
          </a:prstGeom>
        </p:spPr>
      </p:pic>
    </p:spTree>
    <p:extLst>
      <p:ext uri="{BB962C8B-B14F-4D97-AF65-F5344CB8AC3E}">
        <p14:creationId xmlns:p14="http://schemas.microsoft.com/office/powerpoint/2010/main" val="1526182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1"/>
          </p:nvPr>
        </p:nvSpPr>
        <p:spPr/>
        <p:txBody>
          <a:bodyPr/>
          <a:lstStyle/>
          <a:p>
            <a:r>
              <a:rPr lang="zh-CN" altLang="en-US" dirty="0"/>
              <a:t>近邻分析工具可以根据输入数据，计算其中每一个要素与邻近要素中的最近要素之间的距离和其他临近性信息，同时还会添加要素识别符合最近要素的坐标及与该最近要素所成的角度。 </a:t>
            </a:r>
            <a:endParaRPr lang="en-US" altLang="zh-CN" dirty="0"/>
          </a:p>
          <a:p>
            <a:r>
              <a:rPr lang="en-US" altLang="zh-CN" dirty="0"/>
              <a:t>【</a:t>
            </a:r>
            <a:r>
              <a:rPr lang="zh-CN" altLang="en-US" dirty="0"/>
              <a:t>分析工具</a:t>
            </a:r>
            <a:r>
              <a:rPr lang="en-US" altLang="zh-CN" dirty="0"/>
              <a:t>】|【</a:t>
            </a:r>
            <a:r>
              <a:rPr lang="zh-CN" altLang="en-US" dirty="0"/>
              <a:t>邻域分析</a:t>
            </a:r>
            <a:r>
              <a:rPr lang="en-US" altLang="zh-CN" dirty="0"/>
              <a:t>】|【</a:t>
            </a:r>
            <a:r>
              <a:rPr lang="zh-CN" altLang="en-US" dirty="0"/>
              <a:t>邻近分析</a:t>
            </a:r>
            <a:r>
              <a:rPr lang="en-US" altLang="zh-CN" dirty="0"/>
              <a:t>】</a:t>
            </a:r>
            <a:r>
              <a:rPr lang="zh-CN" altLang="en-US" dirty="0"/>
              <a:t>工具</a:t>
            </a:r>
            <a:endParaRPr lang="en-US" altLang="zh-CN" dirty="0"/>
          </a:p>
          <a:p>
            <a:endParaRPr lang="en-US" altLang="zh-CN" dirty="0"/>
          </a:p>
          <a:p>
            <a:endParaRPr lang="zh-CN" altLang="en-US" dirty="0"/>
          </a:p>
        </p:txBody>
      </p:sp>
      <p:sp>
        <p:nvSpPr>
          <p:cNvPr id="3" name="标题 2"/>
          <p:cNvSpPr>
            <a:spLocks noGrp="1"/>
          </p:cNvSpPr>
          <p:nvPr>
            <p:ph type="title"/>
          </p:nvPr>
        </p:nvSpPr>
        <p:spPr/>
        <p:txBody>
          <a:bodyPr/>
          <a:lstStyle/>
          <a:p>
            <a:r>
              <a:rPr lang="en-US" altLang="zh-CN" dirty="0">
                <a:latin typeface="黑体" panose="02010609060101010101" pitchFamily="49" charset="-122"/>
              </a:rPr>
              <a:t>2.1</a:t>
            </a:r>
            <a:r>
              <a:rPr lang="zh-CN" altLang="en-US" dirty="0">
                <a:latin typeface="黑体" panose="02010609060101010101" pitchFamily="49" charset="-122"/>
              </a:rPr>
              <a:t>邻域分析</a:t>
            </a:r>
            <a:r>
              <a:rPr lang="en-US" altLang="zh-CN" dirty="0">
                <a:latin typeface="黑体" panose="02010609060101010101" pitchFamily="49" charset="-122"/>
              </a:rPr>
              <a:t>-</a:t>
            </a:r>
            <a:r>
              <a:rPr lang="zh-CN" altLang="en-US" b="1" dirty="0">
                <a:solidFill>
                  <a:schemeClr val="accent1"/>
                </a:solidFill>
                <a:latin typeface="黑体" panose="02010609060101010101" pitchFamily="49" charset="-122"/>
              </a:rPr>
              <a:t>邻近分析</a:t>
            </a:r>
            <a:endParaRPr lang="zh-CN" altLang="en-US" dirty="0">
              <a:solidFill>
                <a:schemeClr val="accent1"/>
              </a:solidFill>
            </a:endParaRPr>
          </a:p>
        </p:txBody>
      </p:sp>
      <p:pic>
        <p:nvPicPr>
          <p:cNvPr id="4" name="图片 3"/>
          <p:cNvPicPr>
            <a:picLocks noChangeAspect="1"/>
          </p:cNvPicPr>
          <p:nvPr/>
        </p:nvPicPr>
        <p:blipFill>
          <a:blip r:embed="rId2"/>
          <a:stretch>
            <a:fillRect/>
          </a:stretch>
        </p:blipFill>
        <p:spPr>
          <a:xfrm>
            <a:off x="6597077" y="4758103"/>
            <a:ext cx="4535614" cy="2852936"/>
          </a:xfrm>
          <a:prstGeom prst="rect">
            <a:avLst/>
          </a:prstGeom>
        </p:spPr>
      </p:pic>
      <p:pic>
        <p:nvPicPr>
          <p:cNvPr id="5" name="图片 4"/>
          <p:cNvPicPr>
            <a:picLocks noChangeAspect="1"/>
          </p:cNvPicPr>
          <p:nvPr/>
        </p:nvPicPr>
        <p:blipFill>
          <a:blip r:embed="rId3"/>
          <a:stretch>
            <a:fillRect/>
          </a:stretch>
        </p:blipFill>
        <p:spPr>
          <a:xfrm>
            <a:off x="1485899" y="4794097"/>
            <a:ext cx="4751139" cy="1660132"/>
          </a:xfrm>
          <a:prstGeom prst="rect">
            <a:avLst/>
          </a:prstGeom>
        </p:spPr>
      </p:pic>
    </p:spTree>
    <p:extLst>
      <p:ext uri="{BB962C8B-B14F-4D97-AF65-F5344CB8AC3E}">
        <p14:creationId xmlns:p14="http://schemas.microsoft.com/office/powerpoint/2010/main" val="12706635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1"/>
          </p:nvPr>
        </p:nvSpPr>
        <p:spPr/>
        <p:txBody>
          <a:bodyPr/>
          <a:lstStyle/>
          <a:p>
            <a:r>
              <a:rPr lang="zh-CN" altLang="en-US" dirty="0"/>
              <a:t>邻近分析</a:t>
            </a:r>
            <a:endParaRPr lang="en-US" altLang="zh-CN" dirty="0"/>
          </a:p>
          <a:p>
            <a:pPr lvl="1"/>
            <a:r>
              <a:rPr lang="zh-CN" altLang="en-US" sz="2400" dirty="0"/>
              <a:t>点距离</a:t>
            </a:r>
            <a:endParaRPr lang="en-US" altLang="zh-CN" sz="2400" dirty="0"/>
          </a:p>
          <a:p>
            <a:pPr lvl="2"/>
            <a:r>
              <a:rPr lang="en-US" altLang="zh-CN" sz="2400" dirty="0"/>
              <a:t>【</a:t>
            </a:r>
            <a:r>
              <a:rPr lang="zh-CN" altLang="en-US" sz="2400" dirty="0"/>
              <a:t>分析工具</a:t>
            </a:r>
            <a:r>
              <a:rPr lang="en-US" altLang="zh-CN" sz="2400" dirty="0"/>
              <a:t>】|【</a:t>
            </a:r>
            <a:r>
              <a:rPr lang="zh-CN" altLang="en-US" sz="2400" dirty="0"/>
              <a:t>邻域分析</a:t>
            </a:r>
            <a:r>
              <a:rPr lang="en-US" altLang="zh-CN" sz="2400" dirty="0"/>
              <a:t>】|【</a:t>
            </a:r>
            <a:r>
              <a:rPr lang="zh-CN" altLang="en-US" sz="2400" dirty="0"/>
              <a:t>点距离</a:t>
            </a:r>
            <a:r>
              <a:rPr lang="en-US" altLang="zh-CN" sz="2400" dirty="0"/>
              <a:t>】</a:t>
            </a:r>
            <a:r>
              <a:rPr lang="zh-CN" altLang="en-US" sz="2400" dirty="0"/>
              <a:t>工具</a:t>
            </a:r>
            <a:endParaRPr lang="en-US" altLang="zh-CN" sz="2400" dirty="0"/>
          </a:p>
          <a:p>
            <a:pPr lvl="2"/>
            <a:r>
              <a:rPr lang="en-US" altLang="zh-CN" sz="2400" dirty="0"/>
              <a:t>DISTANCE</a:t>
            </a:r>
            <a:r>
              <a:rPr lang="zh-CN" altLang="en-US" sz="2400" dirty="0"/>
              <a:t>字段为输入要素与邻近要素之间的距离</a:t>
            </a:r>
            <a:endParaRPr lang="en-US" altLang="zh-CN" sz="2400" dirty="0"/>
          </a:p>
          <a:p>
            <a:pPr lvl="2"/>
            <a:endParaRPr lang="en-US" altLang="zh-CN" dirty="0"/>
          </a:p>
          <a:p>
            <a:pPr lvl="1"/>
            <a:endParaRPr lang="zh-CN" altLang="en-US" dirty="0"/>
          </a:p>
        </p:txBody>
      </p:sp>
      <p:sp>
        <p:nvSpPr>
          <p:cNvPr id="3" name="标题 2"/>
          <p:cNvSpPr>
            <a:spLocks noGrp="1"/>
          </p:cNvSpPr>
          <p:nvPr>
            <p:ph type="title"/>
          </p:nvPr>
        </p:nvSpPr>
        <p:spPr/>
        <p:txBody>
          <a:bodyPr>
            <a:normAutofit/>
          </a:bodyPr>
          <a:lstStyle/>
          <a:p>
            <a:r>
              <a:rPr lang="en-US" altLang="zh-CN" sz="3200" dirty="0">
                <a:latin typeface="黑体" panose="02010609060101010101" pitchFamily="49" charset="-122"/>
                <a:ea typeface="黑体" panose="02010609060101010101" pitchFamily="49" charset="-122"/>
              </a:rPr>
              <a:t>2.1</a:t>
            </a:r>
            <a:r>
              <a:rPr lang="zh-CN" altLang="en-US" sz="3200" dirty="0">
                <a:latin typeface="黑体" panose="02010609060101010101" pitchFamily="49" charset="-122"/>
                <a:ea typeface="黑体" panose="02010609060101010101" pitchFamily="49" charset="-122"/>
              </a:rPr>
              <a:t>近域分析</a:t>
            </a:r>
            <a:r>
              <a:rPr lang="en-US" altLang="zh-CN" sz="3200" dirty="0">
                <a:latin typeface="黑体" panose="02010609060101010101" pitchFamily="49" charset="-122"/>
              </a:rPr>
              <a:t>-</a:t>
            </a:r>
            <a:r>
              <a:rPr lang="zh-CN" altLang="en-US" sz="3200" b="1" dirty="0">
                <a:solidFill>
                  <a:schemeClr val="accent1"/>
                </a:solidFill>
                <a:latin typeface="黑体" panose="02010609060101010101" pitchFamily="49" charset="-122"/>
              </a:rPr>
              <a:t>邻近分析</a:t>
            </a:r>
            <a:endParaRPr lang="zh-CN" altLang="en-US" sz="3200" dirty="0">
              <a:solidFill>
                <a:schemeClr val="accent1"/>
              </a:solidFill>
              <a:latin typeface="黑体" panose="02010609060101010101" pitchFamily="49" charset="-122"/>
              <a:ea typeface="黑体" panose="02010609060101010101" pitchFamily="49" charset="-122"/>
            </a:endParaRPr>
          </a:p>
        </p:txBody>
      </p:sp>
      <p:pic>
        <p:nvPicPr>
          <p:cNvPr id="4" name="图片 3"/>
          <p:cNvPicPr>
            <a:picLocks noChangeAspect="1"/>
          </p:cNvPicPr>
          <p:nvPr/>
        </p:nvPicPr>
        <p:blipFill>
          <a:blip r:embed="rId2"/>
          <a:stretch>
            <a:fillRect/>
          </a:stretch>
        </p:blipFill>
        <p:spPr>
          <a:xfrm>
            <a:off x="8686700" y="2849274"/>
            <a:ext cx="3816424" cy="4010025"/>
          </a:xfrm>
          <a:prstGeom prst="rect">
            <a:avLst/>
          </a:prstGeom>
        </p:spPr>
      </p:pic>
      <p:pic>
        <p:nvPicPr>
          <p:cNvPr id="6" name="图片 5"/>
          <p:cNvPicPr>
            <a:picLocks noChangeAspect="1"/>
          </p:cNvPicPr>
          <p:nvPr/>
        </p:nvPicPr>
        <p:blipFill>
          <a:blip r:embed="rId3"/>
          <a:stretch>
            <a:fillRect/>
          </a:stretch>
        </p:blipFill>
        <p:spPr>
          <a:xfrm>
            <a:off x="6698244" y="495445"/>
            <a:ext cx="5490581" cy="2325413"/>
          </a:xfrm>
          <a:prstGeom prst="rect">
            <a:avLst/>
          </a:prstGeom>
        </p:spPr>
      </p:pic>
    </p:spTree>
    <p:extLst>
      <p:ext uri="{BB962C8B-B14F-4D97-AF65-F5344CB8AC3E}">
        <p14:creationId xmlns:p14="http://schemas.microsoft.com/office/powerpoint/2010/main" val="36729561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1"/>
          </p:nvPr>
        </p:nvSpPr>
        <p:spPr/>
        <p:txBody>
          <a:bodyPr/>
          <a:lstStyle/>
          <a:p>
            <a:r>
              <a:rPr lang="zh-CN" altLang="en-US" dirty="0"/>
              <a:t>面邻域</a:t>
            </a:r>
            <a:endParaRPr lang="en-US" altLang="zh-CN" dirty="0"/>
          </a:p>
          <a:p>
            <a:pPr lvl="1"/>
            <a:r>
              <a:rPr lang="en-US" altLang="zh-CN" dirty="0"/>
              <a:t>【</a:t>
            </a:r>
            <a:r>
              <a:rPr lang="zh-CN" altLang="en-US" dirty="0"/>
              <a:t>分析工具</a:t>
            </a:r>
            <a:r>
              <a:rPr lang="en-US" altLang="zh-CN" dirty="0"/>
              <a:t>】|【</a:t>
            </a:r>
            <a:r>
              <a:rPr lang="zh-CN" altLang="en-US" dirty="0"/>
              <a:t>邻域分析</a:t>
            </a:r>
            <a:r>
              <a:rPr lang="en-US" altLang="zh-CN" dirty="0"/>
              <a:t>】|【</a:t>
            </a:r>
            <a:r>
              <a:rPr lang="zh-CN" altLang="en-US" dirty="0"/>
              <a:t>面邻域</a:t>
            </a:r>
            <a:r>
              <a:rPr lang="en-US" altLang="zh-CN" dirty="0"/>
              <a:t>】</a:t>
            </a:r>
          </a:p>
          <a:p>
            <a:pPr lvl="1"/>
            <a:endParaRPr lang="zh-CN" altLang="en-US" dirty="0"/>
          </a:p>
        </p:txBody>
      </p:sp>
      <p:sp>
        <p:nvSpPr>
          <p:cNvPr id="3" name="标题 2"/>
          <p:cNvSpPr>
            <a:spLocks noGrp="1"/>
          </p:cNvSpPr>
          <p:nvPr>
            <p:ph type="title"/>
          </p:nvPr>
        </p:nvSpPr>
        <p:spPr/>
        <p:txBody>
          <a:bodyPr/>
          <a:lstStyle/>
          <a:p>
            <a:r>
              <a:rPr lang="en-US" altLang="zh-CN" dirty="0">
                <a:latin typeface="黑体" panose="02010609060101010101" pitchFamily="49" charset="-122"/>
              </a:rPr>
              <a:t>2.1</a:t>
            </a:r>
            <a:r>
              <a:rPr lang="zh-CN" altLang="en-US" dirty="0">
                <a:latin typeface="黑体" panose="02010609060101010101" pitchFamily="49" charset="-122"/>
              </a:rPr>
              <a:t>邻域分析</a:t>
            </a:r>
            <a:endParaRPr lang="zh-CN" altLang="en-US" dirty="0"/>
          </a:p>
        </p:txBody>
      </p:sp>
      <p:pic>
        <p:nvPicPr>
          <p:cNvPr id="4" name="图片 3"/>
          <p:cNvPicPr>
            <a:picLocks noChangeAspect="1"/>
          </p:cNvPicPr>
          <p:nvPr/>
        </p:nvPicPr>
        <p:blipFill>
          <a:blip r:embed="rId3"/>
          <a:stretch>
            <a:fillRect/>
          </a:stretch>
        </p:blipFill>
        <p:spPr>
          <a:xfrm>
            <a:off x="1269876" y="3112229"/>
            <a:ext cx="5041184" cy="3745771"/>
          </a:xfrm>
          <a:prstGeom prst="rect">
            <a:avLst/>
          </a:prstGeom>
        </p:spPr>
      </p:pic>
      <p:pic>
        <p:nvPicPr>
          <p:cNvPr id="5" name="图片 4"/>
          <p:cNvPicPr>
            <a:picLocks noChangeAspect="1"/>
          </p:cNvPicPr>
          <p:nvPr/>
        </p:nvPicPr>
        <p:blipFill>
          <a:blip r:embed="rId4"/>
          <a:stretch>
            <a:fillRect/>
          </a:stretch>
        </p:blipFill>
        <p:spPr>
          <a:xfrm>
            <a:off x="7030516" y="3198415"/>
            <a:ext cx="4239488" cy="3664191"/>
          </a:xfrm>
          <a:prstGeom prst="rect">
            <a:avLst/>
          </a:prstGeom>
        </p:spPr>
      </p:pic>
    </p:spTree>
    <p:extLst>
      <p:ext uri="{BB962C8B-B14F-4D97-AF65-F5344CB8AC3E}">
        <p14:creationId xmlns:p14="http://schemas.microsoft.com/office/powerpoint/2010/main" val="17794908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内容占位符 2"/>
          <p:cNvSpPr>
            <a:spLocks noGrp="1"/>
          </p:cNvSpPr>
          <p:nvPr>
            <p:ph idx="11"/>
          </p:nvPr>
        </p:nvSpPr>
        <p:spPr/>
        <p:txBody>
          <a:bodyPr/>
          <a:lstStyle/>
          <a:p>
            <a:r>
              <a:rPr lang="zh-CN" altLang="en-US" sz="2800" b="1" dirty="0">
                <a:latin typeface="黑体" panose="02010609060101010101" pitchFamily="49" charset="-122"/>
                <a:ea typeface="黑体" panose="02010609060101010101" pitchFamily="49" charset="-122"/>
              </a:rPr>
              <a:t>空间分析工具集</a:t>
            </a:r>
            <a:endParaRPr lang="en-US" altLang="zh-CN" sz="2800" b="1" dirty="0">
              <a:latin typeface="黑体" panose="02010609060101010101" pitchFamily="49" charset="-122"/>
              <a:ea typeface="黑体" panose="02010609060101010101" pitchFamily="49" charset="-122"/>
            </a:endParaRPr>
          </a:p>
          <a:p>
            <a:r>
              <a:rPr lang="zh-CN" altLang="en-US" sz="2800" b="1" dirty="0">
                <a:latin typeface="黑体" panose="02010609060101010101" pitchFamily="49" charset="-122"/>
                <a:ea typeface="黑体" panose="02010609060101010101" pitchFamily="49" charset="-122"/>
              </a:rPr>
              <a:t>矢量数据基本工具</a:t>
            </a:r>
            <a:endParaRPr lang="en-US" altLang="zh-CN" sz="2800" b="1" dirty="0">
              <a:latin typeface="黑体" panose="02010609060101010101" pitchFamily="49" charset="-122"/>
              <a:ea typeface="黑体" panose="02010609060101010101" pitchFamily="49" charset="-122"/>
            </a:endParaRPr>
          </a:p>
          <a:p>
            <a:r>
              <a:rPr lang="zh-CN" altLang="en-US" sz="2800" b="1" dirty="0">
                <a:latin typeface="黑体" panose="02010609060101010101" pitchFamily="49" charset="-122"/>
                <a:ea typeface="黑体" panose="02010609060101010101" pitchFamily="49" charset="-122"/>
              </a:rPr>
              <a:t>几何网络与网络数据集</a:t>
            </a:r>
            <a:endParaRPr lang="en-US" altLang="zh-CN" sz="2800" b="1" dirty="0">
              <a:latin typeface="黑体" panose="02010609060101010101" pitchFamily="49" charset="-122"/>
              <a:ea typeface="黑体" panose="02010609060101010101" pitchFamily="49" charset="-122"/>
            </a:endParaRPr>
          </a:p>
          <a:p>
            <a:r>
              <a:rPr lang="zh-CN" altLang="en-US" sz="2800" b="1" dirty="0">
                <a:latin typeface="黑体" panose="02010609060101010101" pitchFamily="49" charset="-122"/>
                <a:ea typeface="黑体" panose="02010609060101010101" pitchFamily="49" charset="-122"/>
              </a:rPr>
              <a:t>效用网络分析</a:t>
            </a:r>
            <a:endParaRPr lang="en-US" altLang="zh-CN" sz="2800" b="1" dirty="0">
              <a:latin typeface="黑体" panose="02010609060101010101" pitchFamily="49" charset="-122"/>
              <a:ea typeface="黑体" panose="02010609060101010101" pitchFamily="49" charset="-122"/>
            </a:endParaRPr>
          </a:p>
          <a:p>
            <a:r>
              <a:rPr lang="zh-CN" altLang="en-US" sz="2800" b="1" dirty="0">
                <a:latin typeface="黑体" panose="02010609060101010101" pitchFamily="49" charset="-122"/>
                <a:ea typeface="黑体" panose="02010609060101010101" pitchFamily="49" charset="-122"/>
              </a:rPr>
              <a:t>网络分析</a:t>
            </a:r>
            <a:endParaRPr lang="en-US" altLang="zh-CN" sz="2800" b="1" dirty="0">
              <a:latin typeface="黑体" panose="02010609060101010101" pitchFamily="49" charset="-122"/>
              <a:ea typeface="黑体" panose="02010609060101010101" pitchFamily="49" charset="-122"/>
            </a:endParaRPr>
          </a:p>
          <a:p>
            <a:endParaRPr lang="zh-CN" altLang="en-US" dirty="0"/>
          </a:p>
        </p:txBody>
      </p:sp>
      <p:sp>
        <p:nvSpPr>
          <p:cNvPr id="7170" name="标题 1"/>
          <p:cNvSpPr>
            <a:spLocks noGrp="1"/>
          </p:cNvSpPr>
          <p:nvPr>
            <p:ph type="title"/>
          </p:nvPr>
        </p:nvSpPr>
        <p:spPr/>
        <p:txBody>
          <a:bodyPr/>
          <a:lstStyle/>
          <a:p>
            <a:r>
              <a:rPr lang="zh-CN" altLang="en-US" b="1" dirty="0">
                <a:latin typeface="黑体" panose="02010609060101010101" pitchFamily="49" charset="-122"/>
                <a:ea typeface="黑体" panose="02010609060101010101" pitchFamily="49" charset="-122"/>
              </a:rPr>
              <a:t>主要内容</a:t>
            </a:r>
          </a:p>
        </p:txBody>
      </p:sp>
    </p:spTree>
    <p:extLst>
      <p:ext uri="{BB962C8B-B14F-4D97-AF65-F5344CB8AC3E}">
        <p14:creationId xmlns:p14="http://schemas.microsoft.com/office/powerpoint/2010/main" val="1784571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6770747" y="870207"/>
            <a:ext cx="5418078" cy="3096344"/>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7891" name="Picture 4"/>
          <p:cNvPicPr>
            <a:picLocks noGrp="1" noChangeAspect="1" noChangeArrowheads="1"/>
          </p:cNvPicPr>
          <p:nvPr>
            <p:ph idx="11"/>
          </p:nvPr>
        </p:nvPicPr>
        <p:blipFill>
          <a:blip r:embed="rId2">
            <a:extLst>
              <a:ext uri="{28A0092B-C50C-407E-A947-70E740481C1C}">
                <a14:useLocalDpi xmlns:a14="http://schemas.microsoft.com/office/drawing/2010/main" val="0"/>
              </a:ext>
            </a:extLst>
          </a:blip>
          <a:stretch>
            <a:fillRect/>
          </a:stretch>
        </p:blipFill>
        <p:spPr>
          <a:xfrm>
            <a:off x="6454452" y="4298454"/>
            <a:ext cx="3312368" cy="2471917"/>
          </a:xfrm>
        </p:spPr>
      </p:pic>
      <p:sp>
        <p:nvSpPr>
          <p:cNvPr id="37890" name="Rectangle 2"/>
          <p:cNvSpPr>
            <a:spLocks noGrp="1" noChangeArrowheads="1"/>
          </p:cNvSpPr>
          <p:nvPr>
            <p:ph type="title"/>
          </p:nvPr>
        </p:nvSpPr>
        <p:spPr/>
        <p:txBody>
          <a:bodyPr>
            <a:normAutofit/>
          </a:bodyPr>
          <a:lstStyle/>
          <a:p>
            <a:r>
              <a:rPr lang="en-US" altLang="zh-CN" sz="3200" b="1" dirty="0">
                <a:latin typeface="黑体" panose="02010609060101010101" pitchFamily="49" charset="-122"/>
                <a:ea typeface="黑体" panose="02010609060101010101" pitchFamily="49" charset="-122"/>
              </a:rPr>
              <a:t>2.1 </a:t>
            </a:r>
            <a:r>
              <a:rPr lang="zh-CN" altLang="en-US" sz="3200" b="1" dirty="0">
                <a:latin typeface="黑体" panose="02010609060101010101" pitchFamily="49" charset="-122"/>
                <a:ea typeface="黑体" panose="02010609060101010101" pitchFamily="49" charset="-122"/>
              </a:rPr>
              <a:t>邻域分析</a:t>
            </a:r>
            <a:r>
              <a:rPr lang="en-US" altLang="zh-CN" sz="3200" b="1" dirty="0">
                <a:latin typeface="黑体" panose="02010609060101010101" pitchFamily="49" charset="-122"/>
                <a:ea typeface="黑体" panose="02010609060101010101" pitchFamily="49" charset="-122"/>
              </a:rPr>
              <a:t>-</a:t>
            </a:r>
            <a:r>
              <a:rPr lang="zh-CN" altLang="en-US" sz="2800" b="1" dirty="0">
                <a:solidFill>
                  <a:schemeClr val="accent1"/>
                </a:solidFill>
                <a:latin typeface="黑体" panose="02010609060101010101" pitchFamily="49" charset="-122"/>
                <a:ea typeface="黑体" panose="02010609060101010101" pitchFamily="49" charset="-122"/>
              </a:rPr>
              <a:t>泰森多边形分析</a:t>
            </a:r>
            <a:endParaRPr lang="zh-CN" altLang="en-US" sz="2800" dirty="0">
              <a:solidFill>
                <a:schemeClr val="accent1"/>
              </a:solidFill>
            </a:endParaRPr>
          </a:p>
        </p:txBody>
      </p:sp>
      <p:sp>
        <p:nvSpPr>
          <p:cNvPr id="2" name="矩形 1"/>
          <p:cNvSpPr/>
          <p:nvPr/>
        </p:nvSpPr>
        <p:spPr>
          <a:xfrm>
            <a:off x="1334606" y="2246056"/>
            <a:ext cx="4104455" cy="4524315"/>
          </a:xfrm>
          <a:prstGeom prst="rect">
            <a:avLst/>
          </a:prstGeom>
        </p:spPr>
        <p:txBody>
          <a:bodyPr wrap="square">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荷兰气候学家</a:t>
            </a:r>
            <a:r>
              <a:rPr lang="en-US" altLang="zh-CN" sz="2400" dirty="0" err="1">
                <a:solidFill>
                  <a:schemeClr val="bg1"/>
                </a:solidFill>
                <a:latin typeface="微软雅黑" panose="020B0503020204020204" pitchFamily="34" charset="-122"/>
                <a:ea typeface="微软雅黑" panose="020B0503020204020204" pitchFamily="34" charset="-122"/>
              </a:rPr>
              <a:t>A·H·Thiessen</a:t>
            </a:r>
            <a:r>
              <a:rPr lang="zh-CN" altLang="en-US" sz="2400" dirty="0">
                <a:solidFill>
                  <a:schemeClr val="bg1"/>
                </a:solidFill>
                <a:latin typeface="微软雅黑" panose="020B0503020204020204" pitchFamily="34" charset="-122"/>
                <a:ea typeface="微软雅黑" panose="020B0503020204020204" pitchFamily="34" charset="-122"/>
              </a:rPr>
              <a:t>提出了一种根据离散分布的气象站的降雨量来计算平均降雨量的方法。</a:t>
            </a:r>
            <a:endParaRPr lang="en-US" altLang="zh-CN" sz="2400" dirty="0">
              <a:solidFill>
                <a:schemeClr val="bg1"/>
              </a:solidFill>
              <a:latin typeface="微软雅黑" panose="020B0503020204020204" pitchFamily="34" charset="-122"/>
              <a:ea typeface="微软雅黑" panose="020B0503020204020204" pitchFamily="34" charset="-122"/>
            </a:endParaRPr>
          </a:p>
          <a:p>
            <a:endParaRPr lang="en-US" altLang="zh-CN" sz="2400" dirty="0">
              <a:solidFill>
                <a:schemeClr val="bg1"/>
              </a:solidFill>
              <a:latin typeface="微软雅黑" panose="020B0503020204020204" pitchFamily="34" charset="-122"/>
              <a:ea typeface="微软雅黑" panose="020B0503020204020204" pitchFamily="34" charset="-122"/>
            </a:endParaRPr>
          </a:p>
          <a:p>
            <a:r>
              <a:rPr lang="zh-CN" altLang="en-US" sz="2400" dirty="0">
                <a:solidFill>
                  <a:schemeClr val="bg1"/>
                </a:solidFill>
                <a:latin typeface="微软雅黑" panose="020B0503020204020204" pitchFamily="34" charset="-122"/>
                <a:ea typeface="微软雅黑" panose="020B0503020204020204" pitchFamily="34" charset="-122"/>
              </a:rPr>
              <a:t>泰森多边形的生成是将所有相邻离散数据点连成三角形，作这些三角形各边的垂直平分线，于是每一个离散数据点周围的若干条垂置平分线相交组成一个多边形，这个多边形就是泰森多边形</a:t>
            </a:r>
            <a:r>
              <a:rPr lang="zh-CN" altLang="en-US" sz="2400" dirty="0">
                <a:latin typeface="微软雅黑" panose="020B0503020204020204" pitchFamily="34" charset="-122"/>
                <a:ea typeface="微软雅黑" panose="020B0503020204020204" pitchFamily="34" charset="-122"/>
              </a:rPr>
              <a:t>。</a:t>
            </a:r>
          </a:p>
        </p:txBody>
      </p:sp>
      <p:graphicFrame>
        <p:nvGraphicFramePr>
          <p:cNvPr id="5" name="Object 2048"/>
          <p:cNvGraphicFramePr>
            <a:graphicFrameLocks noChangeAspect="1"/>
          </p:cNvGraphicFramePr>
          <p:nvPr/>
        </p:nvGraphicFramePr>
        <p:xfrm>
          <a:off x="6799145" y="1064924"/>
          <a:ext cx="5354351" cy="2569723"/>
        </p:xfrm>
        <a:graphic>
          <a:graphicData uri="http://schemas.openxmlformats.org/presentationml/2006/ole">
            <mc:AlternateContent xmlns:mc="http://schemas.openxmlformats.org/markup-compatibility/2006">
              <mc:Choice xmlns:v="urn:schemas-microsoft-com:vml" Requires="v">
                <p:oleObj r:id="rId3" imgW="3876675" imgH="1685925" progId="MapInfo.Map">
                  <p:embed/>
                </p:oleObj>
              </mc:Choice>
              <mc:Fallback>
                <p:oleObj r:id="rId3" imgW="3876675" imgH="1685925" progId="MapInfo.Map">
                  <p:embed/>
                  <p:pic>
                    <p:nvPicPr>
                      <p:cNvPr id="5" name="Object 2048"/>
                      <p:cNvPicPr>
                        <a:picLocks noChangeAspect="1" noChangeArrowheads="1"/>
                      </p:cNvPicPr>
                      <p:nvPr/>
                    </p:nvPicPr>
                    <p:blipFill>
                      <a:blip r:embed="rId4">
                        <a:extLst>
                          <a:ext uri="{28A0092B-C50C-407E-A947-70E740481C1C}">
                            <a14:useLocalDpi xmlns:a14="http://schemas.microsoft.com/office/drawing/2010/main" val="0"/>
                          </a:ext>
                        </a:extLst>
                      </a:blip>
                      <a:srcRect l="929" t="4271" r="929"/>
                      <a:stretch>
                        <a:fillRect/>
                      </a:stretch>
                    </p:blipFill>
                    <p:spPr bwMode="auto">
                      <a:xfrm>
                        <a:off x="6799145" y="1064924"/>
                        <a:ext cx="5354351" cy="2569723"/>
                      </a:xfrm>
                      <a:prstGeom prst="rect">
                        <a:avLst/>
                      </a:prstGeom>
                      <a:noFill/>
                    </p:spPr>
                  </p:pic>
                </p:oleObj>
              </mc:Fallback>
            </mc:AlternateContent>
          </a:graphicData>
        </a:graphic>
      </p:graphicFrame>
    </p:spTree>
    <p:extLst>
      <p:ext uri="{BB962C8B-B14F-4D97-AF65-F5344CB8AC3E}">
        <p14:creationId xmlns:p14="http://schemas.microsoft.com/office/powerpoint/2010/main" val="2986399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1"/>
          </p:nvPr>
        </p:nvSpPr>
        <p:spPr/>
        <p:txBody>
          <a:bodyPr/>
          <a:lstStyle/>
          <a:p>
            <a:pPr lvl="1"/>
            <a:r>
              <a:rPr lang="zh-CN" altLang="en-US" sz="2400" dirty="0"/>
              <a:t>图层擦除（</a:t>
            </a:r>
            <a:r>
              <a:rPr lang="en-US" altLang="zh-CN" sz="2400" dirty="0"/>
              <a:t>Erase</a:t>
            </a:r>
            <a:r>
              <a:rPr lang="zh-CN" altLang="en-US" sz="2400" dirty="0"/>
              <a:t>）</a:t>
            </a:r>
            <a:endParaRPr lang="en-US" altLang="zh-CN" sz="2400" dirty="0"/>
          </a:p>
          <a:p>
            <a:pPr lvl="1"/>
            <a:r>
              <a:rPr lang="zh-CN" altLang="en-US" sz="2400" dirty="0"/>
              <a:t> 识别叠加（</a:t>
            </a:r>
            <a:r>
              <a:rPr lang="en-US" altLang="zh-CN" sz="2400" dirty="0"/>
              <a:t>Identity</a:t>
            </a:r>
            <a:r>
              <a:rPr lang="zh-CN" altLang="en-US" sz="2400" dirty="0"/>
              <a:t>）</a:t>
            </a:r>
            <a:endParaRPr lang="en-US" altLang="zh-CN" sz="2400" dirty="0"/>
          </a:p>
          <a:p>
            <a:pPr lvl="1"/>
            <a:r>
              <a:rPr lang="zh-CN" altLang="en-US" sz="2400" dirty="0"/>
              <a:t>交集操作（</a:t>
            </a:r>
            <a:r>
              <a:rPr lang="en-US" altLang="zh-CN" sz="2400" dirty="0"/>
              <a:t>Intersect</a:t>
            </a:r>
            <a:r>
              <a:rPr lang="zh-CN" altLang="en-US" sz="2400" dirty="0"/>
              <a:t>）</a:t>
            </a:r>
            <a:endParaRPr lang="en-US" altLang="zh-CN" sz="2400" dirty="0"/>
          </a:p>
          <a:p>
            <a:pPr lvl="1"/>
            <a:r>
              <a:rPr lang="zh-CN" altLang="en-US" sz="2400" dirty="0"/>
              <a:t>对称差值（</a:t>
            </a:r>
            <a:r>
              <a:rPr lang="en-US" altLang="zh-CN" sz="2400" dirty="0"/>
              <a:t>Symmetrical difference</a:t>
            </a:r>
            <a:r>
              <a:rPr lang="zh-CN" altLang="en-US" sz="2400" dirty="0"/>
              <a:t>）</a:t>
            </a:r>
            <a:endParaRPr lang="en-US" altLang="zh-CN" sz="2400" dirty="0"/>
          </a:p>
          <a:p>
            <a:pPr lvl="1"/>
            <a:r>
              <a:rPr lang="zh-CN" altLang="en-US" sz="2400" dirty="0"/>
              <a:t>图层合并（</a:t>
            </a:r>
            <a:r>
              <a:rPr lang="en-US" altLang="zh-CN" sz="2400" dirty="0"/>
              <a:t>Union</a:t>
            </a:r>
            <a:r>
              <a:rPr lang="zh-CN" altLang="en-US" sz="2400" dirty="0"/>
              <a:t>）</a:t>
            </a:r>
            <a:endParaRPr lang="en-US" altLang="zh-CN" sz="2400" dirty="0"/>
          </a:p>
          <a:p>
            <a:pPr lvl="1"/>
            <a:r>
              <a:rPr lang="zh-CN" altLang="en-US" sz="2400" dirty="0"/>
              <a:t> 修正更新（</a:t>
            </a:r>
            <a:r>
              <a:rPr lang="en-US" altLang="zh-CN" sz="2400" dirty="0"/>
              <a:t>Update</a:t>
            </a:r>
            <a:r>
              <a:rPr lang="zh-CN" altLang="en-US" sz="2400" dirty="0"/>
              <a:t>） </a:t>
            </a:r>
          </a:p>
          <a:p>
            <a:pPr marL="0" indent="0">
              <a:buNone/>
            </a:pPr>
            <a:endParaRPr lang="zh-CN" altLang="en-US" dirty="0"/>
          </a:p>
        </p:txBody>
      </p:sp>
      <p:sp>
        <p:nvSpPr>
          <p:cNvPr id="3" name="标题 2"/>
          <p:cNvSpPr>
            <a:spLocks noGrp="1"/>
          </p:cNvSpPr>
          <p:nvPr>
            <p:ph type="title"/>
          </p:nvPr>
        </p:nvSpPr>
        <p:spPr/>
        <p:txBody>
          <a:bodyPr>
            <a:normAutofit/>
          </a:bodyPr>
          <a:lstStyle/>
          <a:p>
            <a:r>
              <a:rPr lang="en-US" altLang="zh-CN" sz="3200" b="1" dirty="0">
                <a:latin typeface="黑体" panose="02010609060101010101" pitchFamily="49" charset="-122"/>
                <a:ea typeface="黑体" panose="02010609060101010101" pitchFamily="49" charset="-122"/>
              </a:rPr>
              <a:t>2.2 </a:t>
            </a:r>
            <a:r>
              <a:rPr lang="zh-CN" altLang="en-US" sz="3200" b="1" dirty="0">
                <a:latin typeface="黑体" panose="02010609060101010101" pitchFamily="49" charset="-122"/>
                <a:ea typeface="黑体" panose="02010609060101010101" pitchFamily="49" charset="-122"/>
              </a:rPr>
              <a:t>叠加分析</a:t>
            </a:r>
            <a:endParaRPr lang="zh-CN" altLang="en-US" sz="3200" dirty="0">
              <a:latin typeface="黑体" panose="02010609060101010101" pitchFamily="49" charset="-122"/>
              <a:ea typeface="黑体" panose="02010609060101010101" pitchFamily="49" charset="-122"/>
            </a:endParaRPr>
          </a:p>
        </p:txBody>
      </p:sp>
      <p:pic>
        <p:nvPicPr>
          <p:cNvPr id="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14492" y="1988840"/>
            <a:ext cx="2533650"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Tree>
    <p:extLst>
      <p:ext uri="{BB962C8B-B14F-4D97-AF65-F5344CB8AC3E}">
        <p14:creationId xmlns:p14="http://schemas.microsoft.com/office/powerpoint/2010/main" val="36582511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5" name="内容占位符 2"/>
          <p:cNvSpPr>
            <a:spLocks noGrp="1"/>
          </p:cNvSpPr>
          <p:nvPr>
            <p:ph idx="11"/>
          </p:nvPr>
        </p:nvSpPr>
        <p:spPr>
          <a:xfrm>
            <a:off x="837828" y="1844824"/>
            <a:ext cx="5121222" cy="5832648"/>
          </a:xfrm>
        </p:spPr>
        <p:txBody>
          <a:bodyPr>
            <a:normAutofit/>
          </a:bodyPr>
          <a:lstStyle/>
          <a:p>
            <a:r>
              <a:rPr lang="zh-CN" altLang="en-US" b="1" dirty="0"/>
              <a:t>图层擦除（</a:t>
            </a:r>
            <a:r>
              <a:rPr lang="en-US" altLang="zh-CN" b="1" dirty="0"/>
              <a:t>Erase</a:t>
            </a:r>
            <a:r>
              <a:rPr lang="zh-CN" altLang="en-US" b="1" dirty="0"/>
              <a:t>）</a:t>
            </a:r>
            <a:r>
              <a:rPr lang="en-US" altLang="zh-CN" b="1" dirty="0"/>
              <a:t>:</a:t>
            </a:r>
          </a:p>
          <a:p>
            <a:pPr>
              <a:lnSpc>
                <a:spcPct val="150000"/>
              </a:lnSpc>
              <a:buFontTx/>
              <a:buNone/>
            </a:pPr>
            <a:r>
              <a:rPr lang="en-US" altLang="zh-CN" dirty="0"/>
              <a:t>      </a:t>
            </a:r>
            <a:r>
              <a:rPr lang="zh-CN" altLang="en-US" dirty="0"/>
              <a:t>是指输入图层根据擦除图层的范围大小，将擦除参照图层所覆盖的输入图层内的要素去除，最后得到剩余的输入图层的结果。从数学的空间逻辑运算的角度来说，即  </a:t>
            </a:r>
            <a:endParaRPr lang="en-US" altLang="zh-CN" dirty="0"/>
          </a:p>
        </p:txBody>
      </p:sp>
      <p:sp>
        <p:nvSpPr>
          <p:cNvPr id="2" name="标题 1"/>
          <p:cNvSpPr>
            <a:spLocks noGrp="1"/>
          </p:cNvSpPr>
          <p:nvPr>
            <p:ph type="title"/>
          </p:nvPr>
        </p:nvSpPr>
        <p:spPr/>
        <p:txBody>
          <a:bodyPr>
            <a:normAutofit/>
          </a:bodyPr>
          <a:lstStyle/>
          <a:p>
            <a:r>
              <a:rPr lang="en-US" altLang="zh-CN" sz="3200" b="1" dirty="0">
                <a:latin typeface="黑体" panose="02010609060101010101" pitchFamily="49" charset="-122"/>
                <a:ea typeface="黑体" panose="02010609060101010101" pitchFamily="49" charset="-122"/>
              </a:rPr>
              <a:t>2.2 </a:t>
            </a:r>
            <a:r>
              <a:rPr lang="zh-CN" altLang="en-US" sz="3200" b="1" dirty="0">
                <a:latin typeface="黑体" panose="02010609060101010101" pitchFamily="49" charset="-122"/>
                <a:ea typeface="黑体" panose="02010609060101010101" pitchFamily="49" charset="-122"/>
              </a:rPr>
              <a:t>叠加分析</a:t>
            </a:r>
            <a:endParaRPr lang="zh-CN" altLang="en-US" sz="3200" dirty="0">
              <a:latin typeface="黑体" panose="02010609060101010101" pitchFamily="49" charset="-122"/>
              <a:ea typeface="黑体" panose="02010609060101010101" pitchFamily="49" charset="-122"/>
            </a:endParaRPr>
          </a:p>
        </p:txBody>
      </p:sp>
      <p:pic>
        <p:nvPicPr>
          <p:cNvPr id="33796"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96306" y="5805012"/>
            <a:ext cx="2906713"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6" name="Picture 4"/>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a:xfrm>
            <a:off x="9288640" y="2073121"/>
            <a:ext cx="2789162" cy="1729890"/>
          </a:xfrm>
          <a:prstGeom prst="rect">
            <a:avLst/>
          </a:prstGeom>
          <a:noFill/>
        </p:spPr>
      </p:pic>
      <p:pic>
        <p:nvPicPr>
          <p:cNvPr id="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10436" y="2058437"/>
            <a:ext cx="2805112" cy="169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8"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62562" y="4340544"/>
            <a:ext cx="2735263" cy="171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9" name="矩形 7"/>
          <p:cNvSpPr>
            <a:spLocks noChangeArrowheads="1"/>
          </p:cNvSpPr>
          <p:nvPr/>
        </p:nvSpPr>
        <p:spPr bwMode="auto">
          <a:xfrm>
            <a:off x="7040137" y="3757062"/>
            <a:ext cx="17240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3200">
                <a:solidFill>
                  <a:schemeClr val="tx2"/>
                </a:solidFill>
                <a:latin typeface="Times New Roman" panose="02020603050405020304" pitchFamily="18" charset="0"/>
                <a:ea typeface="黑体" panose="02010609060101010101" pitchFamily="49" charset="-122"/>
              </a:defRPr>
            </a:lvl1pPr>
            <a:lvl2pPr marL="742950" indent="-285750" eaLnBrk="0" hangingPunct="0">
              <a:defRPr kumimoji="1" sz="3200">
                <a:solidFill>
                  <a:schemeClr val="tx2"/>
                </a:solidFill>
                <a:latin typeface="Times New Roman" panose="02020603050405020304" pitchFamily="18" charset="0"/>
                <a:ea typeface="黑体" panose="02010609060101010101" pitchFamily="49" charset="-122"/>
              </a:defRPr>
            </a:lvl2pPr>
            <a:lvl3pPr marL="1143000" indent="-228600" eaLnBrk="0" hangingPunct="0">
              <a:defRPr kumimoji="1" sz="3200">
                <a:solidFill>
                  <a:schemeClr val="tx2"/>
                </a:solidFill>
                <a:latin typeface="Times New Roman" panose="02020603050405020304" pitchFamily="18" charset="0"/>
                <a:ea typeface="黑体" panose="02010609060101010101" pitchFamily="49" charset="-122"/>
              </a:defRPr>
            </a:lvl3pPr>
            <a:lvl4pPr marL="1600200" indent="-228600" eaLnBrk="0" hangingPunct="0">
              <a:defRPr kumimoji="1" sz="3200">
                <a:solidFill>
                  <a:schemeClr val="tx2"/>
                </a:solidFill>
                <a:latin typeface="Times New Roman" panose="02020603050405020304" pitchFamily="18" charset="0"/>
                <a:ea typeface="黑体" panose="02010609060101010101" pitchFamily="49" charset="-122"/>
              </a:defRPr>
            </a:lvl4pPr>
            <a:lvl5pPr marL="2057400" indent="-228600" eaLnBrk="0" hangingPunct="0">
              <a:defRPr kumimoji="1" sz="3200">
                <a:solidFill>
                  <a:schemeClr val="tx2"/>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3200">
                <a:solidFill>
                  <a:schemeClr val="tx2"/>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3200">
                <a:solidFill>
                  <a:schemeClr val="tx2"/>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3200">
                <a:solidFill>
                  <a:schemeClr val="tx2"/>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3200">
                <a:solidFill>
                  <a:schemeClr val="tx2"/>
                </a:solidFill>
                <a:latin typeface="Times New Roman" panose="02020603050405020304" pitchFamily="18" charset="0"/>
                <a:ea typeface="黑体" panose="02010609060101010101" pitchFamily="49" charset="-122"/>
              </a:defRPr>
            </a:lvl9pPr>
          </a:lstStyle>
          <a:p>
            <a:pPr eaLnBrk="1" hangingPunct="1"/>
            <a:r>
              <a:rPr lang="zh-CN" altLang="en-US" sz="2400" dirty="0">
                <a:solidFill>
                  <a:schemeClr val="accent1"/>
                </a:solidFill>
              </a:rPr>
              <a:t>点与多边形</a:t>
            </a:r>
          </a:p>
        </p:txBody>
      </p:sp>
      <p:sp>
        <p:nvSpPr>
          <p:cNvPr id="10" name="矩形 8"/>
          <p:cNvSpPr>
            <a:spLocks noChangeArrowheads="1"/>
          </p:cNvSpPr>
          <p:nvPr/>
        </p:nvSpPr>
        <p:spPr bwMode="auto">
          <a:xfrm>
            <a:off x="9710985" y="3901349"/>
            <a:ext cx="18002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3200">
                <a:solidFill>
                  <a:schemeClr val="tx2"/>
                </a:solidFill>
                <a:latin typeface="Times New Roman" panose="02020603050405020304" pitchFamily="18" charset="0"/>
                <a:ea typeface="黑体" panose="02010609060101010101" pitchFamily="49" charset="-122"/>
              </a:defRPr>
            </a:lvl1pPr>
            <a:lvl2pPr marL="742950" indent="-285750" eaLnBrk="0" hangingPunct="0">
              <a:defRPr kumimoji="1" sz="3200">
                <a:solidFill>
                  <a:schemeClr val="tx2"/>
                </a:solidFill>
                <a:latin typeface="Times New Roman" panose="02020603050405020304" pitchFamily="18" charset="0"/>
                <a:ea typeface="黑体" panose="02010609060101010101" pitchFamily="49" charset="-122"/>
              </a:defRPr>
            </a:lvl2pPr>
            <a:lvl3pPr marL="1143000" indent="-228600" eaLnBrk="0" hangingPunct="0">
              <a:defRPr kumimoji="1" sz="3200">
                <a:solidFill>
                  <a:schemeClr val="tx2"/>
                </a:solidFill>
                <a:latin typeface="Times New Roman" panose="02020603050405020304" pitchFamily="18" charset="0"/>
                <a:ea typeface="黑体" panose="02010609060101010101" pitchFamily="49" charset="-122"/>
              </a:defRPr>
            </a:lvl3pPr>
            <a:lvl4pPr marL="1600200" indent="-228600" eaLnBrk="0" hangingPunct="0">
              <a:defRPr kumimoji="1" sz="3200">
                <a:solidFill>
                  <a:schemeClr val="tx2"/>
                </a:solidFill>
                <a:latin typeface="Times New Roman" panose="02020603050405020304" pitchFamily="18" charset="0"/>
                <a:ea typeface="黑体" panose="02010609060101010101" pitchFamily="49" charset="-122"/>
              </a:defRPr>
            </a:lvl4pPr>
            <a:lvl5pPr marL="2057400" indent="-228600" eaLnBrk="0" hangingPunct="0">
              <a:defRPr kumimoji="1" sz="3200">
                <a:solidFill>
                  <a:schemeClr val="tx2"/>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3200">
                <a:solidFill>
                  <a:schemeClr val="tx2"/>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3200">
                <a:solidFill>
                  <a:schemeClr val="tx2"/>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3200">
                <a:solidFill>
                  <a:schemeClr val="tx2"/>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3200">
                <a:solidFill>
                  <a:schemeClr val="tx2"/>
                </a:solidFill>
                <a:latin typeface="Times New Roman" panose="02020603050405020304" pitchFamily="18" charset="0"/>
                <a:ea typeface="黑体" panose="02010609060101010101" pitchFamily="49" charset="-122"/>
              </a:defRPr>
            </a:lvl9pPr>
          </a:lstStyle>
          <a:p>
            <a:pPr eaLnBrk="1" hangingPunct="1"/>
            <a:r>
              <a:rPr lang="zh-CN" altLang="en-US" sz="2400" dirty="0">
                <a:solidFill>
                  <a:schemeClr val="accent1"/>
                </a:solidFill>
              </a:rPr>
              <a:t>线与多边形 </a:t>
            </a:r>
          </a:p>
        </p:txBody>
      </p:sp>
      <p:sp>
        <p:nvSpPr>
          <p:cNvPr id="11" name="矩形 9"/>
          <p:cNvSpPr>
            <a:spLocks noChangeArrowheads="1"/>
          </p:cNvSpPr>
          <p:nvPr/>
        </p:nvSpPr>
        <p:spPr bwMode="auto">
          <a:xfrm>
            <a:off x="7622107" y="6024660"/>
            <a:ext cx="24161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3200">
                <a:solidFill>
                  <a:schemeClr val="tx2"/>
                </a:solidFill>
                <a:latin typeface="Times New Roman" panose="02020603050405020304" pitchFamily="18" charset="0"/>
                <a:ea typeface="黑体" panose="02010609060101010101" pitchFamily="49" charset="-122"/>
              </a:defRPr>
            </a:lvl1pPr>
            <a:lvl2pPr marL="742950" indent="-285750" eaLnBrk="0" hangingPunct="0">
              <a:defRPr kumimoji="1" sz="3200">
                <a:solidFill>
                  <a:schemeClr val="tx2"/>
                </a:solidFill>
                <a:latin typeface="Times New Roman" panose="02020603050405020304" pitchFamily="18" charset="0"/>
                <a:ea typeface="黑体" panose="02010609060101010101" pitchFamily="49" charset="-122"/>
              </a:defRPr>
            </a:lvl2pPr>
            <a:lvl3pPr marL="1143000" indent="-228600" eaLnBrk="0" hangingPunct="0">
              <a:defRPr kumimoji="1" sz="3200">
                <a:solidFill>
                  <a:schemeClr val="tx2"/>
                </a:solidFill>
                <a:latin typeface="Times New Roman" panose="02020603050405020304" pitchFamily="18" charset="0"/>
                <a:ea typeface="黑体" panose="02010609060101010101" pitchFamily="49" charset="-122"/>
              </a:defRPr>
            </a:lvl3pPr>
            <a:lvl4pPr marL="1600200" indent="-228600" eaLnBrk="0" hangingPunct="0">
              <a:defRPr kumimoji="1" sz="3200">
                <a:solidFill>
                  <a:schemeClr val="tx2"/>
                </a:solidFill>
                <a:latin typeface="Times New Roman" panose="02020603050405020304" pitchFamily="18" charset="0"/>
                <a:ea typeface="黑体" panose="02010609060101010101" pitchFamily="49" charset="-122"/>
              </a:defRPr>
            </a:lvl4pPr>
            <a:lvl5pPr marL="2057400" indent="-228600" eaLnBrk="0" hangingPunct="0">
              <a:defRPr kumimoji="1" sz="3200">
                <a:solidFill>
                  <a:schemeClr val="tx2"/>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3200">
                <a:solidFill>
                  <a:schemeClr val="tx2"/>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3200">
                <a:solidFill>
                  <a:schemeClr val="tx2"/>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3200">
                <a:solidFill>
                  <a:schemeClr val="tx2"/>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3200">
                <a:solidFill>
                  <a:schemeClr val="tx2"/>
                </a:solidFill>
                <a:latin typeface="Times New Roman" panose="02020603050405020304" pitchFamily="18" charset="0"/>
                <a:ea typeface="黑体" panose="02010609060101010101" pitchFamily="49" charset="-122"/>
              </a:defRPr>
            </a:lvl9pPr>
          </a:lstStyle>
          <a:p>
            <a:pPr eaLnBrk="1" hangingPunct="1"/>
            <a:r>
              <a:rPr lang="zh-CN" altLang="en-US" sz="2400" dirty="0">
                <a:solidFill>
                  <a:schemeClr val="accent1"/>
                </a:solidFill>
              </a:rPr>
              <a:t>多边形与多边形 </a:t>
            </a:r>
          </a:p>
        </p:txBody>
      </p:sp>
    </p:spTree>
    <p:extLst>
      <p:ext uri="{BB962C8B-B14F-4D97-AF65-F5344CB8AC3E}">
        <p14:creationId xmlns:p14="http://schemas.microsoft.com/office/powerpoint/2010/main" val="1879265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1"/>
          </p:nvPr>
        </p:nvSpPr>
        <p:spPr/>
        <p:txBody>
          <a:bodyPr/>
          <a:lstStyle/>
          <a:p>
            <a:pPr>
              <a:lnSpc>
                <a:spcPct val="100000"/>
              </a:lnSpc>
            </a:pPr>
            <a:r>
              <a:rPr lang="zh-CN" altLang="en-US" b="1" dirty="0"/>
              <a:t>识别叠加</a:t>
            </a:r>
            <a:r>
              <a:rPr lang="zh-CN" altLang="en-US" dirty="0"/>
              <a:t>（</a:t>
            </a:r>
            <a:r>
              <a:rPr lang="en-US" altLang="zh-CN" dirty="0"/>
              <a:t>Identity</a:t>
            </a:r>
            <a:r>
              <a:rPr lang="zh-CN" altLang="en-US" dirty="0"/>
              <a:t>）</a:t>
            </a:r>
            <a:r>
              <a:rPr lang="en-US" altLang="zh-CN" dirty="0"/>
              <a:t>:</a:t>
            </a:r>
            <a:r>
              <a:rPr lang="zh-CN" altLang="en-US" dirty="0"/>
              <a:t>是指输入图层和另外一个图层进行识别叠加，在图形交迭的区域，识别图层的属性将赋给输入图层在该区域内的地图要素，同时也有部分的图形的变化在其中。</a:t>
            </a:r>
          </a:p>
          <a:p>
            <a:endParaRPr lang="zh-CN" altLang="en-US" dirty="0"/>
          </a:p>
        </p:txBody>
      </p:sp>
      <p:sp>
        <p:nvSpPr>
          <p:cNvPr id="3" name="标题 2"/>
          <p:cNvSpPr>
            <a:spLocks noGrp="1"/>
          </p:cNvSpPr>
          <p:nvPr>
            <p:ph type="title"/>
          </p:nvPr>
        </p:nvSpPr>
        <p:spPr/>
        <p:txBody>
          <a:bodyPr>
            <a:normAutofit/>
          </a:bodyPr>
          <a:lstStyle/>
          <a:p>
            <a:r>
              <a:rPr lang="en-US" altLang="zh-CN" sz="3200" b="1" dirty="0">
                <a:latin typeface="黑体" panose="02010609060101010101" pitchFamily="49" charset="-122"/>
                <a:ea typeface="黑体" panose="02010609060101010101" pitchFamily="49" charset="-122"/>
              </a:rPr>
              <a:t>2.2 </a:t>
            </a:r>
            <a:r>
              <a:rPr lang="zh-CN" altLang="en-US" sz="3200" b="1" dirty="0">
                <a:latin typeface="黑体" panose="02010609060101010101" pitchFamily="49" charset="-122"/>
                <a:ea typeface="黑体" panose="02010609060101010101" pitchFamily="49" charset="-122"/>
              </a:rPr>
              <a:t>叠加分析</a:t>
            </a:r>
            <a:endParaRPr lang="zh-CN" altLang="en-US" sz="3200" dirty="0"/>
          </a:p>
        </p:txBody>
      </p:sp>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a:xfrm>
            <a:off x="4726260" y="3429000"/>
            <a:ext cx="2647903" cy="1708702"/>
          </a:xfrm>
          <a:prstGeom prst="rect">
            <a:avLst/>
          </a:prstGeom>
          <a:noFill/>
        </p:spPr>
      </p:pic>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69012" y="3381700"/>
            <a:ext cx="2501926" cy="1730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74163" y="3458491"/>
            <a:ext cx="2390951" cy="1628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7" name="TextBox 6"/>
          <p:cNvSpPr txBox="1">
            <a:spLocks noChangeArrowheads="1"/>
          </p:cNvSpPr>
          <p:nvPr/>
        </p:nvSpPr>
        <p:spPr bwMode="auto">
          <a:xfrm>
            <a:off x="2529885" y="5249199"/>
            <a:ext cx="17240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3200">
                <a:solidFill>
                  <a:schemeClr val="tx2"/>
                </a:solidFill>
                <a:latin typeface="Times New Roman" panose="02020603050405020304" pitchFamily="18" charset="0"/>
                <a:ea typeface="黑体" panose="02010609060101010101" pitchFamily="49" charset="-122"/>
              </a:defRPr>
            </a:lvl1pPr>
            <a:lvl2pPr marL="742950" indent="-285750" eaLnBrk="0" hangingPunct="0">
              <a:defRPr kumimoji="1" sz="3200">
                <a:solidFill>
                  <a:schemeClr val="tx2"/>
                </a:solidFill>
                <a:latin typeface="Times New Roman" panose="02020603050405020304" pitchFamily="18" charset="0"/>
                <a:ea typeface="黑体" panose="02010609060101010101" pitchFamily="49" charset="-122"/>
              </a:defRPr>
            </a:lvl2pPr>
            <a:lvl3pPr marL="1143000" indent="-228600" eaLnBrk="0" hangingPunct="0">
              <a:defRPr kumimoji="1" sz="3200">
                <a:solidFill>
                  <a:schemeClr val="tx2"/>
                </a:solidFill>
                <a:latin typeface="Times New Roman" panose="02020603050405020304" pitchFamily="18" charset="0"/>
                <a:ea typeface="黑体" panose="02010609060101010101" pitchFamily="49" charset="-122"/>
              </a:defRPr>
            </a:lvl3pPr>
            <a:lvl4pPr marL="1600200" indent="-228600" eaLnBrk="0" hangingPunct="0">
              <a:defRPr kumimoji="1" sz="3200">
                <a:solidFill>
                  <a:schemeClr val="tx2"/>
                </a:solidFill>
                <a:latin typeface="Times New Roman" panose="02020603050405020304" pitchFamily="18" charset="0"/>
                <a:ea typeface="黑体" panose="02010609060101010101" pitchFamily="49" charset="-122"/>
              </a:defRPr>
            </a:lvl4pPr>
            <a:lvl5pPr marL="2057400" indent="-228600" eaLnBrk="0" hangingPunct="0">
              <a:defRPr kumimoji="1" sz="3200">
                <a:solidFill>
                  <a:schemeClr val="tx2"/>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3200">
                <a:solidFill>
                  <a:schemeClr val="tx2"/>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3200">
                <a:solidFill>
                  <a:schemeClr val="tx2"/>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3200">
                <a:solidFill>
                  <a:schemeClr val="tx2"/>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3200">
                <a:solidFill>
                  <a:schemeClr val="tx2"/>
                </a:solidFill>
                <a:latin typeface="Times New Roman" panose="02020603050405020304" pitchFamily="18" charset="0"/>
                <a:ea typeface="黑体" panose="02010609060101010101" pitchFamily="49" charset="-122"/>
              </a:defRPr>
            </a:lvl9pPr>
          </a:lstStyle>
          <a:p>
            <a:pPr eaLnBrk="1" hangingPunct="1"/>
            <a:r>
              <a:rPr lang="zh-CN" altLang="en-US" sz="2400" dirty="0">
                <a:solidFill>
                  <a:srgbClr val="FF0000"/>
                </a:solidFill>
              </a:rPr>
              <a:t>点与多边形</a:t>
            </a:r>
          </a:p>
        </p:txBody>
      </p:sp>
      <p:sp>
        <p:nvSpPr>
          <p:cNvPr id="8" name="TextBox 7"/>
          <p:cNvSpPr txBox="1">
            <a:spLocks noChangeArrowheads="1"/>
          </p:cNvSpPr>
          <p:nvPr/>
        </p:nvSpPr>
        <p:spPr bwMode="auto">
          <a:xfrm>
            <a:off x="5034152" y="5249200"/>
            <a:ext cx="17240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3200">
                <a:solidFill>
                  <a:schemeClr val="tx2"/>
                </a:solidFill>
                <a:latin typeface="Times New Roman" panose="02020603050405020304" pitchFamily="18" charset="0"/>
                <a:ea typeface="黑体" panose="02010609060101010101" pitchFamily="49" charset="-122"/>
              </a:defRPr>
            </a:lvl1pPr>
            <a:lvl2pPr marL="742950" indent="-285750" eaLnBrk="0" hangingPunct="0">
              <a:defRPr kumimoji="1" sz="3200">
                <a:solidFill>
                  <a:schemeClr val="tx2"/>
                </a:solidFill>
                <a:latin typeface="Times New Roman" panose="02020603050405020304" pitchFamily="18" charset="0"/>
                <a:ea typeface="黑体" panose="02010609060101010101" pitchFamily="49" charset="-122"/>
              </a:defRPr>
            </a:lvl2pPr>
            <a:lvl3pPr marL="1143000" indent="-228600" eaLnBrk="0" hangingPunct="0">
              <a:defRPr kumimoji="1" sz="3200">
                <a:solidFill>
                  <a:schemeClr val="tx2"/>
                </a:solidFill>
                <a:latin typeface="Times New Roman" panose="02020603050405020304" pitchFamily="18" charset="0"/>
                <a:ea typeface="黑体" panose="02010609060101010101" pitchFamily="49" charset="-122"/>
              </a:defRPr>
            </a:lvl3pPr>
            <a:lvl4pPr marL="1600200" indent="-228600" eaLnBrk="0" hangingPunct="0">
              <a:defRPr kumimoji="1" sz="3200">
                <a:solidFill>
                  <a:schemeClr val="tx2"/>
                </a:solidFill>
                <a:latin typeface="Times New Roman" panose="02020603050405020304" pitchFamily="18" charset="0"/>
                <a:ea typeface="黑体" panose="02010609060101010101" pitchFamily="49" charset="-122"/>
              </a:defRPr>
            </a:lvl4pPr>
            <a:lvl5pPr marL="2057400" indent="-228600" eaLnBrk="0" hangingPunct="0">
              <a:defRPr kumimoji="1" sz="3200">
                <a:solidFill>
                  <a:schemeClr val="tx2"/>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3200">
                <a:solidFill>
                  <a:schemeClr val="tx2"/>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3200">
                <a:solidFill>
                  <a:schemeClr val="tx2"/>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3200">
                <a:solidFill>
                  <a:schemeClr val="tx2"/>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3200">
                <a:solidFill>
                  <a:schemeClr val="tx2"/>
                </a:solidFill>
                <a:latin typeface="Times New Roman" panose="02020603050405020304" pitchFamily="18" charset="0"/>
                <a:ea typeface="黑体" panose="02010609060101010101" pitchFamily="49" charset="-122"/>
              </a:defRPr>
            </a:lvl9pPr>
          </a:lstStyle>
          <a:p>
            <a:pPr eaLnBrk="1" hangingPunct="1"/>
            <a:r>
              <a:rPr lang="zh-CN" altLang="en-US" sz="2400" dirty="0">
                <a:solidFill>
                  <a:srgbClr val="FF0000"/>
                </a:solidFill>
              </a:rPr>
              <a:t>线与多边形</a:t>
            </a:r>
          </a:p>
        </p:txBody>
      </p:sp>
      <p:sp>
        <p:nvSpPr>
          <p:cNvPr id="9" name="TextBox 8"/>
          <p:cNvSpPr txBox="1">
            <a:spLocks noChangeArrowheads="1"/>
          </p:cNvSpPr>
          <p:nvPr/>
        </p:nvSpPr>
        <p:spPr bwMode="auto">
          <a:xfrm>
            <a:off x="7244834" y="5249200"/>
            <a:ext cx="233838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3200">
                <a:solidFill>
                  <a:schemeClr val="tx2"/>
                </a:solidFill>
                <a:latin typeface="Times New Roman" panose="02020603050405020304" pitchFamily="18" charset="0"/>
                <a:ea typeface="黑体" panose="02010609060101010101" pitchFamily="49" charset="-122"/>
              </a:defRPr>
            </a:lvl1pPr>
            <a:lvl2pPr marL="742950" indent="-285750" eaLnBrk="0" hangingPunct="0">
              <a:defRPr kumimoji="1" sz="3200">
                <a:solidFill>
                  <a:schemeClr val="tx2"/>
                </a:solidFill>
                <a:latin typeface="Times New Roman" panose="02020603050405020304" pitchFamily="18" charset="0"/>
                <a:ea typeface="黑体" panose="02010609060101010101" pitchFamily="49" charset="-122"/>
              </a:defRPr>
            </a:lvl2pPr>
            <a:lvl3pPr marL="1143000" indent="-228600" eaLnBrk="0" hangingPunct="0">
              <a:defRPr kumimoji="1" sz="3200">
                <a:solidFill>
                  <a:schemeClr val="tx2"/>
                </a:solidFill>
                <a:latin typeface="Times New Roman" panose="02020603050405020304" pitchFamily="18" charset="0"/>
                <a:ea typeface="黑体" panose="02010609060101010101" pitchFamily="49" charset="-122"/>
              </a:defRPr>
            </a:lvl3pPr>
            <a:lvl4pPr marL="1600200" indent="-228600" eaLnBrk="0" hangingPunct="0">
              <a:defRPr kumimoji="1" sz="3200">
                <a:solidFill>
                  <a:schemeClr val="tx2"/>
                </a:solidFill>
                <a:latin typeface="Times New Roman" panose="02020603050405020304" pitchFamily="18" charset="0"/>
                <a:ea typeface="黑体" panose="02010609060101010101" pitchFamily="49" charset="-122"/>
              </a:defRPr>
            </a:lvl4pPr>
            <a:lvl5pPr marL="2057400" indent="-228600" eaLnBrk="0" hangingPunct="0">
              <a:defRPr kumimoji="1" sz="3200">
                <a:solidFill>
                  <a:schemeClr val="tx2"/>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3200">
                <a:solidFill>
                  <a:schemeClr val="tx2"/>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3200">
                <a:solidFill>
                  <a:schemeClr val="tx2"/>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3200">
                <a:solidFill>
                  <a:schemeClr val="tx2"/>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3200">
                <a:solidFill>
                  <a:schemeClr val="tx2"/>
                </a:solidFill>
                <a:latin typeface="Times New Roman" panose="02020603050405020304" pitchFamily="18" charset="0"/>
                <a:ea typeface="黑体" panose="02010609060101010101" pitchFamily="49" charset="-122"/>
              </a:defRPr>
            </a:lvl9pPr>
          </a:lstStyle>
          <a:p>
            <a:pPr eaLnBrk="1" hangingPunct="1"/>
            <a:r>
              <a:rPr lang="zh-CN" altLang="en-US" sz="2400" dirty="0">
                <a:solidFill>
                  <a:srgbClr val="FF0000"/>
                </a:solidFill>
              </a:rPr>
              <a:t>多边形与多边形</a:t>
            </a:r>
          </a:p>
        </p:txBody>
      </p:sp>
    </p:spTree>
    <p:extLst>
      <p:ext uri="{BB962C8B-B14F-4D97-AF65-F5344CB8AC3E}">
        <p14:creationId xmlns:p14="http://schemas.microsoft.com/office/powerpoint/2010/main" val="20211255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3" name="内容占位符 2"/>
          <p:cNvSpPr>
            <a:spLocks noGrp="1"/>
          </p:cNvSpPr>
          <p:nvPr>
            <p:ph idx="11"/>
          </p:nvPr>
        </p:nvSpPr>
        <p:spPr/>
        <p:txBody>
          <a:bodyPr/>
          <a:lstStyle/>
          <a:p>
            <a:r>
              <a:rPr lang="zh-CN" altLang="en-US" dirty="0"/>
              <a:t>图层联合（</a:t>
            </a:r>
            <a:r>
              <a:rPr lang="en-US" altLang="zh-CN" dirty="0"/>
              <a:t>Union</a:t>
            </a:r>
            <a:r>
              <a:rPr lang="zh-CN" altLang="en-US" dirty="0"/>
              <a:t>）</a:t>
            </a:r>
            <a:endParaRPr lang="en-US" altLang="zh-CN" dirty="0"/>
          </a:p>
          <a:p>
            <a:pPr>
              <a:buFontTx/>
              <a:buNone/>
            </a:pPr>
            <a:r>
              <a:rPr lang="zh-CN" altLang="en-US" dirty="0"/>
              <a:t>       联合后的图层保持来自输入地图和叠加地图的所有地图要素。</a:t>
            </a:r>
          </a:p>
        </p:txBody>
      </p:sp>
      <p:sp>
        <p:nvSpPr>
          <p:cNvPr id="2" name="标题 1"/>
          <p:cNvSpPr>
            <a:spLocks noGrp="1"/>
          </p:cNvSpPr>
          <p:nvPr>
            <p:ph type="title"/>
          </p:nvPr>
        </p:nvSpPr>
        <p:spPr/>
        <p:txBody>
          <a:bodyPr>
            <a:normAutofit/>
          </a:bodyPr>
          <a:lstStyle/>
          <a:p>
            <a:r>
              <a:rPr lang="en-US" altLang="zh-CN" sz="3200" b="1" dirty="0">
                <a:latin typeface="黑体" panose="02010609060101010101" pitchFamily="49" charset="-122"/>
                <a:ea typeface="黑体" panose="02010609060101010101" pitchFamily="49" charset="-122"/>
              </a:rPr>
              <a:t>2.2 </a:t>
            </a:r>
            <a:r>
              <a:rPr lang="zh-CN" altLang="en-US" sz="3200" b="1" dirty="0">
                <a:latin typeface="黑体" panose="02010609060101010101" pitchFamily="49" charset="-122"/>
                <a:ea typeface="黑体" panose="02010609060101010101" pitchFamily="49" charset="-122"/>
              </a:rPr>
              <a:t>叠加分析</a:t>
            </a:r>
            <a:endParaRPr lang="zh-CN" altLang="en-US" sz="3200"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600466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40" name="Picture 4"/>
          <p:cNvPicPr>
            <a:picLocks noGrp="1" noChangeAspect="1" noChangeArrowheads="1"/>
          </p:cNvPicPr>
          <p:nvPr>
            <p:ph idx="11"/>
          </p:nvPr>
        </p:nvPicPr>
        <p:blipFill>
          <a:blip r:embed="rId2">
            <a:extLst>
              <a:ext uri="{28A0092B-C50C-407E-A947-70E740481C1C}">
                <a14:useLocalDpi xmlns:a14="http://schemas.microsoft.com/office/drawing/2010/main" val="0"/>
              </a:ext>
            </a:extLst>
          </a:blip>
          <a:stretch>
            <a:fillRect/>
          </a:stretch>
        </p:blipFill>
        <p:spPr>
          <a:xfrm>
            <a:off x="6380163" y="1714522"/>
            <a:ext cx="2796782" cy="1745131"/>
          </a:xfrm>
          <a:noFill/>
        </p:spPr>
      </p:pic>
      <p:sp>
        <p:nvSpPr>
          <p:cNvPr id="2" name="标题 1"/>
          <p:cNvSpPr>
            <a:spLocks noGrp="1"/>
          </p:cNvSpPr>
          <p:nvPr>
            <p:ph type="title"/>
          </p:nvPr>
        </p:nvSpPr>
        <p:spPr/>
        <p:txBody>
          <a:bodyPr>
            <a:normAutofit/>
          </a:bodyPr>
          <a:lstStyle/>
          <a:p>
            <a:r>
              <a:rPr lang="en-US" altLang="zh-CN" sz="3200" b="1" dirty="0">
                <a:latin typeface="黑体" panose="02010609060101010101" pitchFamily="49" charset="-122"/>
                <a:ea typeface="黑体" panose="02010609060101010101" pitchFamily="49" charset="-122"/>
              </a:rPr>
              <a:t>2.2 </a:t>
            </a:r>
            <a:r>
              <a:rPr lang="zh-CN" altLang="en-US" sz="3200" b="1" dirty="0">
                <a:latin typeface="黑体" panose="02010609060101010101" pitchFamily="49" charset="-122"/>
                <a:ea typeface="黑体" panose="02010609060101010101" pitchFamily="49" charset="-122"/>
              </a:rPr>
              <a:t>叠加分析</a:t>
            </a:r>
            <a:endParaRPr lang="zh-CN" altLang="en-US" sz="3200" dirty="0">
              <a:latin typeface="黑体" panose="02010609060101010101" pitchFamily="49" charset="-122"/>
              <a:ea typeface="黑体" panose="02010609060101010101" pitchFamily="49" charset="-122"/>
            </a:endParaRPr>
          </a:p>
        </p:txBody>
      </p:sp>
      <p:pic>
        <p:nvPicPr>
          <p:cNvPr id="3993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65059" y="1737215"/>
            <a:ext cx="2767013" cy="172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39941"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90446" y="4191398"/>
            <a:ext cx="2781300" cy="173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39942"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80163" y="4143375"/>
            <a:ext cx="2797175" cy="1925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39943" name="矩形 8"/>
          <p:cNvSpPr>
            <a:spLocks noChangeArrowheads="1"/>
          </p:cNvSpPr>
          <p:nvPr/>
        </p:nvSpPr>
        <p:spPr bwMode="auto">
          <a:xfrm>
            <a:off x="4352112" y="3672378"/>
            <a:ext cx="11080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3200">
                <a:solidFill>
                  <a:schemeClr val="tx2"/>
                </a:solidFill>
                <a:latin typeface="Times New Roman" panose="02020603050405020304" pitchFamily="18" charset="0"/>
                <a:ea typeface="黑体" panose="02010609060101010101" pitchFamily="49" charset="-122"/>
              </a:defRPr>
            </a:lvl1pPr>
            <a:lvl2pPr marL="742950" indent="-285750" eaLnBrk="0" hangingPunct="0">
              <a:defRPr kumimoji="1" sz="3200">
                <a:solidFill>
                  <a:schemeClr val="tx2"/>
                </a:solidFill>
                <a:latin typeface="Times New Roman" panose="02020603050405020304" pitchFamily="18" charset="0"/>
                <a:ea typeface="黑体" panose="02010609060101010101" pitchFamily="49" charset="-122"/>
              </a:defRPr>
            </a:lvl2pPr>
            <a:lvl3pPr marL="1143000" indent="-228600" eaLnBrk="0" hangingPunct="0">
              <a:defRPr kumimoji="1" sz="3200">
                <a:solidFill>
                  <a:schemeClr val="tx2"/>
                </a:solidFill>
                <a:latin typeface="Times New Roman" panose="02020603050405020304" pitchFamily="18" charset="0"/>
                <a:ea typeface="黑体" panose="02010609060101010101" pitchFamily="49" charset="-122"/>
              </a:defRPr>
            </a:lvl3pPr>
            <a:lvl4pPr marL="1600200" indent="-228600" eaLnBrk="0" hangingPunct="0">
              <a:defRPr kumimoji="1" sz="3200">
                <a:solidFill>
                  <a:schemeClr val="tx2"/>
                </a:solidFill>
                <a:latin typeface="Times New Roman" panose="02020603050405020304" pitchFamily="18" charset="0"/>
                <a:ea typeface="黑体" panose="02010609060101010101" pitchFamily="49" charset="-122"/>
              </a:defRPr>
            </a:lvl4pPr>
            <a:lvl5pPr marL="2057400" indent="-228600" eaLnBrk="0" hangingPunct="0">
              <a:defRPr kumimoji="1" sz="3200">
                <a:solidFill>
                  <a:schemeClr val="tx2"/>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3200">
                <a:solidFill>
                  <a:schemeClr val="tx2"/>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3200">
                <a:solidFill>
                  <a:schemeClr val="tx2"/>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3200">
                <a:solidFill>
                  <a:schemeClr val="tx2"/>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3200">
                <a:solidFill>
                  <a:schemeClr val="tx2"/>
                </a:solidFill>
                <a:latin typeface="Times New Roman" panose="02020603050405020304" pitchFamily="18" charset="0"/>
                <a:ea typeface="黑体" panose="02010609060101010101" pitchFamily="49" charset="-122"/>
              </a:defRPr>
            </a:lvl9pPr>
          </a:lstStyle>
          <a:p>
            <a:pPr eaLnBrk="1" hangingPunct="1"/>
            <a:r>
              <a:rPr lang="zh-CN" altLang="en-US" sz="2400" dirty="0">
                <a:solidFill>
                  <a:schemeClr val="accent1"/>
                </a:solidFill>
              </a:rPr>
              <a:t>点与点</a:t>
            </a:r>
          </a:p>
        </p:txBody>
      </p:sp>
      <p:sp>
        <p:nvSpPr>
          <p:cNvPr id="39944" name="矩形 9"/>
          <p:cNvSpPr>
            <a:spLocks noChangeArrowheads="1"/>
          </p:cNvSpPr>
          <p:nvPr/>
        </p:nvSpPr>
        <p:spPr bwMode="auto">
          <a:xfrm>
            <a:off x="7023101" y="3714751"/>
            <a:ext cx="11080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3200">
                <a:solidFill>
                  <a:schemeClr val="tx2"/>
                </a:solidFill>
                <a:latin typeface="Times New Roman" panose="02020603050405020304" pitchFamily="18" charset="0"/>
                <a:ea typeface="黑体" panose="02010609060101010101" pitchFamily="49" charset="-122"/>
              </a:defRPr>
            </a:lvl1pPr>
            <a:lvl2pPr marL="742950" indent="-285750" eaLnBrk="0" hangingPunct="0">
              <a:defRPr kumimoji="1" sz="3200">
                <a:solidFill>
                  <a:schemeClr val="tx2"/>
                </a:solidFill>
                <a:latin typeface="Times New Roman" panose="02020603050405020304" pitchFamily="18" charset="0"/>
                <a:ea typeface="黑体" panose="02010609060101010101" pitchFamily="49" charset="-122"/>
              </a:defRPr>
            </a:lvl2pPr>
            <a:lvl3pPr marL="1143000" indent="-228600" eaLnBrk="0" hangingPunct="0">
              <a:defRPr kumimoji="1" sz="3200">
                <a:solidFill>
                  <a:schemeClr val="tx2"/>
                </a:solidFill>
                <a:latin typeface="Times New Roman" panose="02020603050405020304" pitchFamily="18" charset="0"/>
                <a:ea typeface="黑体" panose="02010609060101010101" pitchFamily="49" charset="-122"/>
              </a:defRPr>
            </a:lvl3pPr>
            <a:lvl4pPr marL="1600200" indent="-228600" eaLnBrk="0" hangingPunct="0">
              <a:defRPr kumimoji="1" sz="3200">
                <a:solidFill>
                  <a:schemeClr val="tx2"/>
                </a:solidFill>
                <a:latin typeface="Times New Roman" panose="02020603050405020304" pitchFamily="18" charset="0"/>
                <a:ea typeface="黑体" panose="02010609060101010101" pitchFamily="49" charset="-122"/>
              </a:defRPr>
            </a:lvl4pPr>
            <a:lvl5pPr marL="2057400" indent="-228600" eaLnBrk="0" hangingPunct="0">
              <a:defRPr kumimoji="1" sz="3200">
                <a:solidFill>
                  <a:schemeClr val="tx2"/>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3200">
                <a:solidFill>
                  <a:schemeClr val="tx2"/>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3200">
                <a:solidFill>
                  <a:schemeClr val="tx2"/>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3200">
                <a:solidFill>
                  <a:schemeClr val="tx2"/>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3200">
                <a:solidFill>
                  <a:schemeClr val="tx2"/>
                </a:solidFill>
                <a:latin typeface="Times New Roman" panose="02020603050405020304" pitchFamily="18" charset="0"/>
                <a:ea typeface="黑体" panose="02010609060101010101" pitchFamily="49" charset="-122"/>
              </a:defRPr>
            </a:lvl9pPr>
          </a:lstStyle>
          <a:p>
            <a:pPr eaLnBrk="1" hangingPunct="1"/>
            <a:r>
              <a:rPr lang="zh-CN" altLang="en-US" sz="2400" dirty="0">
                <a:solidFill>
                  <a:schemeClr val="accent1"/>
                </a:solidFill>
              </a:rPr>
              <a:t>点与线</a:t>
            </a:r>
          </a:p>
        </p:txBody>
      </p:sp>
      <p:sp>
        <p:nvSpPr>
          <p:cNvPr id="39945" name="矩形 10"/>
          <p:cNvSpPr>
            <a:spLocks noChangeArrowheads="1"/>
          </p:cNvSpPr>
          <p:nvPr/>
        </p:nvSpPr>
        <p:spPr bwMode="auto">
          <a:xfrm>
            <a:off x="3886552" y="6053443"/>
            <a:ext cx="17240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3200">
                <a:solidFill>
                  <a:schemeClr val="tx2"/>
                </a:solidFill>
                <a:latin typeface="Times New Roman" panose="02020603050405020304" pitchFamily="18" charset="0"/>
                <a:ea typeface="黑体" panose="02010609060101010101" pitchFamily="49" charset="-122"/>
              </a:defRPr>
            </a:lvl1pPr>
            <a:lvl2pPr marL="742950" indent="-285750" eaLnBrk="0" hangingPunct="0">
              <a:defRPr kumimoji="1" sz="3200">
                <a:solidFill>
                  <a:schemeClr val="tx2"/>
                </a:solidFill>
                <a:latin typeface="Times New Roman" panose="02020603050405020304" pitchFamily="18" charset="0"/>
                <a:ea typeface="黑体" panose="02010609060101010101" pitchFamily="49" charset="-122"/>
              </a:defRPr>
            </a:lvl2pPr>
            <a:lvl3pPr marL="1143000" indent="-228600" eaLnBrk="0" hangingPunct="0">
              <a:defRPr kumimoji="1" sz="3200">
                <a:solidFill>
                  <a:schemeClr val="tx2"/>
                </a:solidFill>
                <a:latin typeface="Times New Roman" panose="02020603050405020304" pitchFamily="18" charset="0"/>
                <a:ea typeface="黑体" panose="02010609060101010101" pitchFamily="49" charset="-122"/>
              </a:defRPr>
            </a:lvl3pPr>
            <a:lvl4pPr marL="1600200" indent="-228600" eaLnBrk="0" hangingPunct="0">
              <a:defRPr kumimoji="1" sz="3200">
                <a:solidFill>
                  <a:schemeClr val="tx2"/>
                </a:solidFill>
                <a:latin typeface="Times New Roman" panose="02020603050405020304" pitchFamily="18" charset="0"/>
                <a:ea typeface="黑体" panose="02010609060101010101" pitchFamily="49" charset="-122"/>
              </a:defRPr>
            </a:lvl4pPr>
            <a:lvl5pPr marL="2057400" indent="-228600" eaLnBrk="0" hangingPunct="0">
              <a:defRPr kumimoji="1" sz="3200">
                <a:solidFill>
                  <a:schemeClr val="tx2"/>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3200">
                <a:solidFill>
                  <a:schemeClr val="tx2"/>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3200">
                <a:solidFill>
                  <a:schemeClr val="tx2"/>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3200">
                <a:solidFill>
                  <a:schemeClr val="tx2"/>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3200">
                <a:solidFill>
                  <a:schemeClr val="tx2"/>
                </a:solidFill>
                <a:latin typeface="Times New Roman" panose="02020603050405020304" pitchFamily="18" charset="0"/>
                <a:ea typeface="黑体" panose="02010609060101010101" pitchFamily="49" charset="-122"/>
              </a:defRPr>
            </a:lvl9pPr>
          </a:lstStyle>
          <a:p>
            <a:pPr eaLnBrk="1" hangingPunct="1"/>
            <a:r>
              <a:rPr lang="zh-CN" altLang="en-US" sz="2400" dirty="0">
                <a:solidFill>
                  <a:schemeClr val="accent1"/>
                </a:solidFill>
              </a:rPr>
              <a:t>点与多边形</a:t>
            </a:r>
          </a:p>
        </p:txBody>
      </p:sp>
      <p:sp>
        <p:nvSpPr>
          <p:cNvPr id="39946" name="矩形 11"/>
          <p:cNvSpPr>
            <a:spLocks noChangeArrowheads="1"/>
          </p:cNvSpPr>
          <p:nvPr/>
        </p:nvSpPr>
        <p:spPr bwMode="auto">
          <a:xfrm>
            <a:off x="7094538" y="6072188"/>
            <a:ext cx="11080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3200">
                <a:solidFill>
                  <a:schemeClr val="tx2"/>
                </a:solidFill>
                <a:latin typeface="Times New Roman" panose="02020603050405020304" pitchFamily="18" charset="0"/>
                <a:ea typeface="黑体" panose="02010609060101010101" pitchFamily="49" charset="-122"/>
              </a:defRPr>
            </a:lvl1pPr>
            <a:lvl2pPr marL="742950" indent="-285750" eaLnBrk="0" hangingPunct="0">
              <a:defRPr kumimoji="1" sz="3200">
                <a:solidFill>
                  <a:schemeClr val="tx2"/>
                </a:solidFill>
                <a:latin typeface="Times New Roman" panose="02020603050405020304" pitchFamily="18" charset="0"/>
                <a:ea typeface="黑体" panose="02010609060101010101" pitchFamily="49" charset="-122"/>
              </a:defRPr>
            </a:lvl2pPr>
            <a:lvl3pPr marL="1143000" indent="-228600" eaLnBrk="0" hangingPunct="0">
              <a:defRPr kumimoji="1" sz="3200">
                <a:solidFill>
                  <a:schemeClr val="tx2"/>
                </a:solidFill>
                <a:latin typeface="Times New Roman" panose="02020603050405020304" pitchFamily="18" charset="0"/>
                <a:ea typeface="黑体" panose="02010609060101010101" pitchFamily="49" charset="-122"/>
              </a:defRPr>
            </a:lvl3pPr>
            <a:lvl4pPr marL="1600200" indent="-228600" eaLnBrk="0" hangingPunct="0">
              <a:defRPr kumimoji="1" sz="3200">
                <a:solidFill>
                  <a:schemeClr val="tx2"/>
                </a:solidFill>
                <a:latin typeface="Times New Roman" panose="02020603050405020304" pitchFamily="18" charset="0"/>
                <a:ea typeface="黑体" panose="02010609060101010101" pitchFamily="49" charset="-122"/>
              </a:defRPr>
            </a:lvl4pPr>
            <a:lvl5pPr marL="2057400" indent="-228600" eaLnBrk="0" hangingPunct="0">
              <a:defRPr kumimoji="1" sz="3200">
                <a:solidFill>
                  <a:schemeClr val="tx2"/>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3200">
                <a:solidFill>
                  <a:schemeClr val="tx2"/>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3200">
                <a:solidFill>
                  <a:schemeClr val="tx2"/>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3200">
                <a:solidFill>
                  <a:schemeClr val="tx2"/>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3200">
                <a:solidFill>
                  <a:schemeClr val="tx2"/>
                </a:solidFill>
                <a:latin typeface="Times New Roman" panose="02020603050405020304" pitchFamily="18" charset="0"/>
                <a:ea typeface="黑体" panose="02010609060101010101" pitchFamily="49" charset="-122"/>
              </a:defRPr>
            </a:lvl9pPr>
          </a:lstStyle>
          <a:p>
            <a:pPr eaLnBrk="1" hangingPunct="1"/>
            <a:r>
              <a:rPr lang="zh-CN" altLang="en-US" sz="2400" dirty="0">
                <a:solidFill>
                  <a:schemeClr val="accent1"/>
                </a:solidFill>
              </a:rPr>
              <a:t>线与线</a:t>
            </a:r>
          </a:p>
        </p:txBody>
      </p:sp>
      <p:sp>
        <p:nvSpPr>
          <p:cNvPr id="39947" name="矩形 12"/>
          <p:cNvSpPr>
            <a:spLocks noChangeArrowheads="1"/>
          </p:cNvSpPr>
          <p:nvPr/>
        </p:nvSpPr>
        <p:spPr bwMode="auto">
          <a:xfrm>
            <a:off x="5429766" y="919565"/>
            <a:ext cx="1928813"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3200">
                <a:solidFill>
                  <a:schemeClr val="tx2"/>
                </a:solidFill>
                <a:latin typeface="Times New Roman" panose="02020603050405020304" pitchFamily="18" charset="0"/>
                <a:ea typeface="黑体" panose="02010609060101010101" pitchFamily="49" charset="-122"/>
              </a:defRPr>
            </a:lvl1pPr>
            <a:lvl2pPr marL="742950" indent="-285750" eaLnBrk="0" hangingPunct="0">
              <a:defRPr kumimoji="1" sz="3200">
                <a:solidFill>
                  <a:schemeClr val="tx2"/>
                </a:solidFill>
                <a:latin typeface="Times New Roman" panose="02020603050405020304" pitchFamily="18" charset="0"/>
                <a:ea typeface="黑体" panose="02010609060101010101" pitchFamily="49" charset="-122"/>
              </a:defRPr>
            </a:lvl2pPr>
            <a:lvl3pPr marL="1143000" indent="-228600" eaLnBrk="0" hangingPunct="0">
              <a:defRPr kumimoji="1" sz="3200">
                <a:solidFill>
                  <a:schemeClr val="tx2"/>
                </a:solidFill>
                <a:latin typeface="Times New Roman" panose="02020603050405020304" pitchFamily="18" charset="0"/>
                <a:ea typeface="黑体" panose="02010609060101010101" pitchFamily="49" charset="-122"/>
              </a:defRPr>
            </a:lvl3pPr>
            <a:lvl4pPr marL="1600200" indent="-228600" eaLnBrk="0" hangingPunct="0">
              <a:defRPr kumimoji="1" sz="3200">
                <a:solidFill>
                  <a:schemeClr val="tx2"/>
                </a:solidFill>
                <a:latin typeface="Times New Roman" panose="02020603050405020304" pitchFamily="18" charset="0"/>
                <a:ea typeface="黑体" panose="02010609060101010101" pitchFamily="49" charset="-122"/>
              </a:defRPr>
            </a:lvl4pPr>
            <a:lvl5pPr marL="2057400" indent="-228600" eaLnBrk="0" hangingPunct="0">
              <a:defRPr kumimoji="1" sz="3200">
                <a:solidFill>
                  <a:schemeClr val="tx2"/>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3200">
                <a:solidFill>
                  <a:schemeClr val="tx2"/>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3200">
                <a:solidFill>
                  <a:schemeClr val="tx2"/>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3200">
                <a:solidFill>
                  <a:schemeClr val="tx2"/>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3200">
                <a:solidFill>
                  <a:schemeClr val="tx2"/>
                </a:solidFill>
                <a:latin typeface="Times New Roman" panose="02020603050405020304" pitchFamily="18" charset="0"/>
                <a:ea typeface="黑体" panose="02010609060101010101" pitchFamily="49" charset="-122"/>
              </a:defRPr>
            </a:lvl9pPr>
          </a:lstStyle>
          <a:p>
            <a:pPr eaLnBrk="1" hangingPunct="1"/>
            <a:r>
              <a:rPr lang="zh-CN" altLang="en-US" dirty="0">
                <a:solidFill>
                  <a:schemeClr val="accent1"/>
                </a:solidFill>
              </a:rPr>
              <a:t>交集操作 </a:t>
            </a:r>
          </a:p>
        </p:txBody>
      </p:sp>
      <p:sp>
        <p:nvSpPr>
          <p:cNvPr id="13" name="内容占位符 2"/>
          <p:cNvSpPr txBox="1">
            <a:spLocks/>
          </p:cNvSpPr>
          <p:nvPr/>
        </p:nvSpPr>
        <p:spPr>
          <a:xfrm>
            <a:off x="803980" y="1690037"/>
            <a:ext cx="2501970" cy="4752528"/>
          </a:xfrm>
          <a:prstGeom prst="rect">
            <a:avLst/>
          </a:prstGeom>
        </p:spPr>
        <p:txBody>
          <a:bodyPr vert="horz" lIns="91440" tIns="45720" rIns="91440" bIns="45720" rtlCol="0">
            <a:noAutofit/>
          </a:bodyPr>
          <a:lst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a:lstStyle>
          <a:p>
            <a:pPr marL="0" lvl="1" indent="0">
              <a:lnSpc>
                <a:spcPct val="150000"/>
              </a:lnSpc>
              <a:buFont typeface="Arial" pitchFamily="34" charset="0"/>
              <a:buNone/>
            </a:pPr>
            <a:r>
              <a:rPr lang="zh-CN" altLang="en-US" sz="2400" b="1" dirty="0"/>
              <a:t>交集操作</a:t>
            </a:r>
            <a:r>
              <a:rPr lang="zh-CN" altLang="en-US" sz="2400" dirty="0"/>
              <a:t>（ </a:t>
            </a:r>
            <a:r>
              <a:rPr lang="en-US" altLang="zh-CN" sz="2400" dirty="0"/>
              <a:t>Intersect </a:t>
            </a:r>
            <a:r>
              <a:rPr lang="zh-CN" altLang="en-US" sz="2400" dirty="0"/>
              <a:t>）是得到两个图层的交集部分，并且原图层的所有属性将同时在得到的新的图层上显示出来。</a:t>
            </a:r>
          </a:p>
        </p:txBody>
      </p:sp>
    </p:spTree>
    <p:extLst>
      <p:ext uri="{BB962C8B-B14F-4D97-AF65-F5344CB8AC3E}">
        <p14:creationId xmlns:p14="http://schemas.microsoft.com/office/powerpoint/2010/main" val="157021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3" name="内容占位符 2"/>
          <p:cNvSpPr>
            <a:spLocks noGrp="1"/>
          </p:cNvSpPr>
          <p:nvPr>
            <p:ph idx="11"/>
          </p:nvPr>
        </p:nvSpPr>
        <p:spPr/>
        <p:txBody>
          <a:bodyPr/>
          <a:lstStyle/>
          <a:p>
            <a:r>
              <a:rPr lang="zh-CN" altLang="en-US" dirty="0"/>
              <a:t>对称差值（</a:t>
            </a:r>
            <a:r>
              <a:rPr lang="en-US" altLang="zh-CN" dirty="0"/>
              <a:t>Symmetrical difference</a:t>
            </a:r>
            <a:r>
              <a:rPr lang="zh-CN" altLang="en-US" dirty="0"/>
              <a:t>）</a:t>
            </a:r>
            <a:endParaRPr lang="en-US" altLang="zh-CN" dirty="0"/>
          </a:p>
          <a:p>
            <a:pPr>
              <a:lnSpc>
                <a:spcPct val="100000"/>
              </a:lnSpc>
              <a:buFontTx/>
              <a:buNone/>
            </a:pPr>
            <a:r>
              <a:rPr lang="zh-CN" altLang="en-US" dirty="0"/>
              <a:t>     在矢量的叠置分析中也有为了获得两个图层去掉它们之间的公共部分，而只需要剩下的部分，同时对原有图层的空间上的分布也进行一定区域内的调整，新生成的图层的属性也是综合两者的属性而产生的。利用数学的空间逻辑运算的方式表示就是： </a:t>
            </a:r>
          </a:p>
        </p:txBody>
      </p:sp>
      <p:sp>
        <p:nvSpPr>
          <p:cNvPr id="2" name="标题 1"/>
          <p:cNvSpPr>
            <a:spLocks noGrp="1"/>
          </p:cNvSpPr>
          <p:nvPr>
            <p:ph type="title"/>
          </p:nvPr>
        </p:nvSpPr>
        <p:spPr/>
        <p:txBody>
          <a:bodyPr>
            <a:normAutofit/>
          </a:bodyPr>
          <a:lstStyle/>
          <a:p>
            <a:r>
              <a:rPr lang="en-US" altLang="zh-CN" sz="3200" b="1" dirty="0">
                <a:latin typeface="黑体" panose="02010609060101010101" pitchFamily="49" charset="-122"/>
                <a:ea typeface="黑体" panose="02010609060101010101" pitchFamily="49" charset="-122"/>
              </a:rPr>
              <a:t>2.2 </a:t>
            </a:r>
            <a:r>
              <a:rPr lang="zh-CN" altLang="en-US" sz="3200" b="1" dirty="0">
                <a:latin typeface="黑体" panose="02010609060101010101" pitchFamily="49" charset="-122"/>
                <a:ea typeface="黑体" panose="02010609060101010101" pitchFamily="49" charset="-122"/>
              </a:rPr>
              <a:t>叠加分析</a:t>
            </a:r>
            <a:endParaRPr lang="zh-CN" altLang="en-US" sz="3200" dirty="0">
              <a:latin typeface="黑体" panose="02010609060101010101" pitchFamily="49" charset="-122"/>
              <a:ea typeface="黑体" panose="02010609060101010101" pitchFamily="49" charset="-122"/>
            </a:endParaRPr>
          </a:p>
        </p:txBody>
      </p:sp>
      <p:pic>
        <p:nvPicPr>
          <p:cNvPr id="4096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65475" y="4786314"/>
            <a:ext cx="4259262" cy="127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4096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80350" y="4786314"/>
            <a:ext cx="2157412" cy="1355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Tree>
    <p:extLst>
      <p:ext uri="{BB962C8B-B14F-4D97-AF65-F5344CB8AC3E}">
        <p14:creationId xmlns:p14="http://schemas.microsoft.com/office/powerpoint/2010/main" val="1555979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1" name="Picture 4"/>
          <p:cNvPicPr>
            <a:picLocks noGrp="1" noChangeAspect="1" noChangeArrowheads="1"/>
          </p:cNvPicPr>
          <p:nvPr>
            <p:ph idx="11"/>
          </p:nvPr>
        </p:nvPicPr>
        <p:blipFill>
          <a:blip r:embed="rId2">
            <a:extLst>
              <a:ext uri="{28A0092B-C50C-407E-A947-70E740481C1C}">
                <a14:useLocalDpi xmlns:a14="http://schemas.microsoft.com/office/drawing/2010/main" val="0"/>
              </a:ext>
            </a:extLst>
          </a:blip>
          <a:stretch>
            <a:fillRect/>
          </a:stretch>
        </p:blipFill>
        <p:spPr>
          <a:xfrm>
            <a:off x="8260783" y="3833553"/>
            <a:ext cx="3156769" cy="2035167"/>
          </a:xfrm>
          <a:noFill/>
        </p:spPr>
      </p:pic>
      <p:sp>
        <p:nvSpPr>
          <p:cNvPr id="43010" name="标题 1"/>
          <p:cNvSpPr>
            <a:spLocks noGrp="1"/>
          </p:cNvSpPr>
          <p:nvPr>
            <p:ph type="title"/>
          </p:nvPr>
        </p:nvSpPr>
        <p:spPr/>
        <p:txBody>
          <a:bodyPr>
            <a:normAutofit/>
          </a:bodyPr>
          <a:lstStyle/>
          <a:p>
            <a:r>
              <a:rPr lang="en-US" altLang="zh-CN" sz="3200" b="1" dirty="0">
                <a:latin typeface="黑体" panose="02010609060101010101" pitchFamily="49" charset="-122"/>
                <a:ea typeface="黑体" panose="02010609060101010101" pitchFamily="49" charset="-122"/>
              </a:rPr>
              <a:t>2.2 </a:t>
            </a:r>
            <a:r>
              <a:rPr lang="zh-CN" altLang="en-US" sz="3200" b="1" dirty="0">
                <a:latin typeface="黑体" panose="02010609060101010101" pitchFamily="49" charset="-122"/>
                <a:ea typeface="黑体" panose="02010609060101010101" pitchFamily="49" charset="-122"/>
              </a:rPr>
              <a:t>矢量数据的叠置分析</a:t>
            </a:r>
          </a:p>
        </p:txBody>
      </p:sp>
      <p:pic>
        <p:nvPicPr>
          <p:cNvPr id="43012"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57804" y="1223237"/>
            <a:ext cx="3084761" cy="1975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43013"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72434" y="3870582"/>
            <a:ext cx="3142679" cy="19906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43014" name="矩形 6"/>
          <p:cNvSpPr>
            <a:spLocks noChangeArrowheads="1"/>
          </p:cNvSpPr>
          <p:nvPr/>
        </p:nvSpPr>
        <p:spPr bwMode="auto">
          <a:xfrm>
            <a:off x="9175182" y="5868720"/>
            <a:ext cx="17240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3200">
                <a:solidFill>
                  <a:schemeClr val="tx2"/>
                </a:solidFill>
                <a:latin typeface="Times New Roman" panose="02020603050405020304" pitchFamily="18" charset="0"/>
                <a:ea typeface="黑体" panose="02010609060101010101" pitchFamily="49" charset="-122"/>
              </a:defRPr>
            </a:lvl1pPr>
            <a:lvl2pPr marL="742950" indent="-285750" eaLnBrk="0" hangingPunct="0">
              <a:defRPr kumimoji="1" sz="3200">
                <a:solidFill>
                  <a:schemeClr val="tx2"/>
                </a:solidFill>
                <a:latin typeface="Times New Roman" panose="02020603050405020304" pitchFamily="18" charset="0"/>
                <a:ea typeface="黑体" panose="02010609060101010101" pitchFamily="49" charset="-122"/>
              </a:defRPr>
            </a:lvl2pPr>
            <a:lvl3pPr marL="1143000" indent="-228600" eaLnBrk="0" hangingPunct="0">
              <a:defRPr kumimoji="1" sz="3200">
                <a:solidFill>
                  <a:schemeClr val="tx2"/>
                </a:solidFill>
                <a:latin typeface="Times New Roman" panose="02020603050405020304" pitchFamily="18" charset="0"/>
                <a:ea typeface="黑体" panose="02010609060101010101" pitchFamily="49" charset="-122"/>
              </a:defRPr>
            </a:lvl3pPr>
            <a:lvl4pPr marL="1600200" indent="-228600" eaLnBrk="0" hangingPunct="0">
              <a:defRPr kumimoji="1" sz="3200">
                <a:solidFill>
                  <a:schemeClr val="tx2"/>
                </a:solidFill>
                <a:latin typeface="Times New Roman" panose="02020603050405020304" pitchFamily="18" charset="0"/>
                <a:ea typeface="黑体" panose="02010609060101010101" pitchFamily="49" charset="-122"/>
              </a:defRPr>
            </a:lvl4pPr>
            <a:lvl5pPr marL="2057400" indent="-228600" eaLnBrk="0" hangingPunct="0">
              <a:defRPr kumimoji="1" sz="3200">
                <a:solidFill>
                  <a:schemeClr val="tx2"/>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3200">
                <a:solidFill>
                  <a:schemeClr val="tx2"/>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3200">
                <a:solidFill>
                  <a:schemeClr val="tx2"/>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3200">
                <a:solidFill>
                  <a:schemeClr val="tx2"/>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3200">
                <a:solidFill>
                  <a:schemeClr val="tx2"/>
                </a:solidFill>
                <a:latin typeface="Times New Roman" panose="02020603050405020304" pitchFamily="18" charset="0"/>
                <a:ea typeface="黑体" panose="02010609060101010101" pitchFamily="49" charset="-122"/>
              </a:defRPr>
            </a:lvl9pPr>
          </a:lstStyle>
          <a:p>
            <a:pPr eaLnBrk="1" hangingPunct="1"/>
            <a:r>
              <a:rPr lang="zh-CN" altLang="en-US" sz="2400" dirty="0">
                <a:solidFill>
                  <a:schemeClr val="accent1"/>
                </a:solidFill>
              </a:rPr>
              <a:t>点与多边形</a:t>
            </a:r>
          </a:p>
        </p:txBody>
      </p:sp>
      <p:sp>
        <p:nvSpPr>
          <p:cNvPr id="43015" name="矩形 7"/>
          <p:cNvSpPr>
            <a:spLocks noChangeArrowheads="1"/>
          </p:cNvSpPr>
          <p:nvPr/>
        </p:nvSpPr>
        <p:spPr bwMode="auto">
          <a:xfrm>
            <a:off x="9252154" y="3285054"/>
            <a:ext cx="19548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3200">
                <a:solidFill>
                  <a:schemeClr val="tx2"/>
                </a:solidFill>
                <a:latin typeface="Times New Roman" panose="02020603050405020304" pitchFamily="18" charset="0"/>
                <a:ea typeface="黑体" panose="02010609060101010101" pitchFamily="49" charset="-122"/>
              </a:defRPr>
            </a:lvl1pPr>
            <a:lvl2pPr marL="742950" indent="-285750" eaLnBrk="0" hangingPunct="0">
              <a:defRPr kumimoji="1" sz="3200">
                <a:solidFill>
                  <a:schemeClr val="tx2"/>
                </a:solidFill>
                <a:latin typeface="Times New Roman" panose="02020603050405020304" pitchFamily="18" charset="0"/>
                <a:ea typeface="黑体" panose="02010609060101010101" pitchFamily="49" charset="-122"/>
              </a:defRPr>
            </a:lvl2pPr>
            <a:lvl3pPr marL="1143000" indent="-228600" eaLnBrk="0" hangingPunct="0">
              <a:defRPr kumimoji="1" sz="3200">
                <a:solidFill>
                  <a:schemeClr val="tx2"/>
                </a:solidFill>
                <a:latin typeface="Times New Roman" panose="02020603050405020304" pitchFamily="18" charset="0"/>
                <a:ea typeface="黑体" panose="02010609060101010101" pitchFamily="49" charset="-122"/>
              </a:defRPr>
            </a:lvl3pPr>
            <a:lvl4pPr marL="1600200" indent="-228600" eaLnBrk="0" hangingPunct="0">
              <a:defRPr kumimoji="1" sz="3200">
                <a:solidFill>
                  <a:schemeClr val="tx2"/>
                </a:solidFill>
                <a:latin typeface="Times New Roman" panose="02020603050405020304" pitchFamily="18" charset="0"/>
                <a:ea typeface="黑体" panose="02010609060101010101" pitchFamily="49" charset="-122"/>
              </a:defRPr>
            </a:lvl4pPr>
            <a:lvl5pPr marL="2057400" indent="-228600" eaLnBrk="0" hangingPunct="0">
              <a:defRPr kumimoji="1" sz="3200">
                <a:solidFill>
                  <a:schemeClr val="tx2"/>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3200">
                <a:solidFill>
                  <a:schemeClr val="tx2"/>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3200">
                <a:solidFill>
                  <a:schemeClr val="tx2"/>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3200">
                <a:solidFill>
                  <a:schemeClr val="tx2"/>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3200">
                <a:solidFill>
                  <a:schemeClr val="tx2"/>
                </a:solidFill>
                <a:latin typeface="Times New Roman" panose="02020603050405020304" pitchFamily="18" charset="0"/>
                <a:ea typeface="黑体" panose="02010609060101010101" pitchFamily="49" charset="-122"/>
              </a:defRPr>
            </a:lvl9pPr>
          </a:lstStyle>
          <a:p>
            <a:pPr eaLnBrk="1" hangingPunct="1"/>
            <a:r>
              <a:rPr lang="zh-CN" altLang="en-US" sz="2400" dirty="0">
                <a:solidFill>
                  <a:schemeClr val="accent1"/>
                </a:solidFill>
              </a:rPr>
              <a:t>线与多边形</a:t>
            </a:r>
          </a:p>
        </p:txBody>
      </p:sp>
      <p:sp>
        <p:nvSpPr>
          <p:cNvPr id="43016" name="矩形 8"/>
          <p:cNvSpPr>
            <a:spLocks noChangeArrowheads="1"/>
          </p:cNvSpPr>
          <p:nvPr/>
        </p:nvSpPr>
        <p:spPr bwMode="auto">
          <a:xfrm>
            <a:off x="5698938" y="5890990"/>
            <a:ext cx="24161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3200">
                <a:solidFill>
                  <a:schemeClr val="tx2"/>
                </a:solidFill>
                <a:latin typeface="Times New Roman" panose="02020603050405020304" pitchFamily="18" charset="0"/>
                <a:ea typeface="黑体" panose="02010609060101010101" pitchFamily="49" charset="-122"/>
              </a:defRPr>
            </a:lvl1pPr>
            <a:lvl2pPr marL="742950" indent="-285750" eaLnBrk="0" hangingPunct="0">
              <a:defRPr kumimoji="1" sz="3200">
                <a:solidFill>
                  <a:schemeClr val="tx2"/>
                </a:solidFill>
                <a:latin typeface="Times New Roman" panose="02020603050405020304" pitchFamily="18" charset="0"/>
                <a:ea typeface="黑体" panose="02010609060101010101" pitchFamily="49" charset="-122"/>
              </a:defRPr>
            </a:lvl2pPr>
            <a:lvl3pPr marL="1143000" indent="-228600" eaLnBrk="0" hangingPunct="0">
              <a:defRPr kumimoji="1" sz="3200">
                <a:solidFill>
                  <a:schemeClr val="tx2"/>
                </a:solidFill>
                <a:latin typeface="Times New Roman" panose="02020603050405020304" pitchFamily="18" charset="0"/>
                <a:ea typeface="黑体" panose="02010609060101010101" pitchFamily="49" charset="-122"/>
              </a:defRPr>
            </a:lvl3pPr>
            <a:lvl4pPr marL="1600200" indent="-228600" eaLnBrk="0" hangingPunct="0">
              <a:defRPr kumimoji="1" sz="3200">
                <a:solidFill>
                  <a:schemeClr val="tx2"/>
                </a:solidFill>
                <a:latin typeface="Times New Roman" panose="02020603050405020304" pitchFamily="18" charset="0"/>
                <a:ea typeface="黑体" panose="02010609060101010101" pitchFamily="49" charset="-122"/>
              </a:defRPr>
            </a:lvl4pPr>
            <a:lvl5pPr marL="2057400" indent="-228600" eaLnBrk="0" hangingPunct="0">
              <a:defRPr kumimoji="1" sz="3200">
                <a:solidFill>
                  <a:schemeClr val="tx2"/>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3200">
                <a:solidFill>
                  <a:schemeClr val="tx2"/>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3200">
                <a:solidFill>
                  <a:schemeClr val="tx2"/>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3200">
                <a:solidFill>
                  <a:schemeClr val="tx2"/>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3200">
                <a:solidFill>
                  <a:schemeClr val="tx2"/>
                </a:solidFill>
                <a:latin typeface="Times New Roman" panose="02020603050405020304" pitchFamily="18" charset="0"/>
                <a:ea typeface="黑体" panose="02010609060101010101" pitchFamily="49" charset="-122"/>
              </a:defRPr>
            </a:lvl9pPr>
          </a:lstStyle>
          <a:p>
            <a:pPr eaLnBrk="1" hangingPunct="1"/>
            <a:r>
              <a:rPr lang="zh-CN" altLang="en-US" sz="2400" dirty="0">
                <a:solidFill>
                  <a:schemeClr val="accent1"/>
                </a:solidFill>
              </a:rPr>
              <a:t>多边形与多边形 </a:t>
            </a:r>
          </a:p>
        </p:txBody>
      </p:sp>
      <p:sp>
        <p:nvSpPr>
          <p:cNvPr id="43017" name="矩形 9"/>
          <p:cNvSpPr>
            <a:spLocks noChangeArrowheads="1"/>
          </p:cNvSpPr>
          <p:nvPr/>
        </p:nvSpPr>
        <p:spPr bwMode="auto">
          <a:xfrm>
            <a:off x="5057997" y="2082153"/>
            <a:ext cx="1928812"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3200">
                <a:solidFill>
                  <a:schemeClr val="tx2"/>
                </a:solidFill>
                <a:latin typeface="Times New Roman" panose="02020603050405020304" pitchFamily="18" charset="0"/>
                <a:ea typeface="黑体" panose="02010609060101010101" pitchFamily="49" charset="-122"/>
              </a:defRPr>
            </a:lvl1pPr>
            <a:lvl2pPr marL="742950" indent="-285750" eaLnBrk="0" hangingPunct="0">
              <a:defRPr kumimoji="1" sz="3200">
                <a:solidFill>
                  <a:schemeClr val="tx2"/>
                </a:solidFill>
                <a:latin typeface="Times New Roman" panose="02020603050405020304" pitchFamily="18" charset="0"/>
                <a:ea typeface="黑体" panose="02010609060101010101" pitchFamily="49" charset="-122"/>
              </a:defRPr>
            </a:lvl2pPr>
            <a:lvl3pPr marL="1143000" indent="-228600" eaLnBrk="0" hangingPunct="0">
              <a:defRPr kumimoji="1" sz="3200">
                <a:solidFill>
                  <a:schemeClr val="tx2"/>
                </a:solidFill>
                <a:latin typeface="Times New Roman" panose="02020603050405020304" pitchFamily="18" charset="0"/>
                <a:ea typeface="黑体" panose="02010609060101010101" pitchFamily="49" charset="-122"/>
              </a:defRPr>
            </a:lvl3pPr>
            <a:lvl4pPr marL="1600200" indent="-228600" eaLnBrk="0" hangingPunct="0">
              <a:defRPr kumimoji="1" sz="3200">
                <a:solidFill>
                  <a:schemeClr val="tx2"/>
                </a:solidFill>
                <a:latin typeface="Times New Roman" panose="02020603050405020304" pitchFamily="18" charset="0"/>
                <a:ea typeface="黑体" panose="02010609060101010101" pitchFamily="49" charset="-122"/>
              </a:defRPr>
            </a:lvl4pPr>
            <a:lvl5pPr marL="2057400" indent="-228600" eaLnBrk="0" hangingPunct="0">
              <a:defRPr kumimoji="1" sz="3200">
                <a:solidFill>
                  <a:schemeClr val="tx2"/>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3200">
                <a:solidFill>
                  <a:schemeClr val="tx2"/>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3200">
                <a:solidFill>
                  <a:schemeClr val="tx2"/>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3200">
                <a:solidFill>
                  <a:schemeClr val="tx2"/>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3200">
                <a:solidFill>
                  <a:schemeClr val="tx2"/>
                </a:solidFill>
                <a:latin typeface="Times New Roman" panose="02020603050405020304" pitchFamily="18" charset="0"/>
                <a:ea typeface="黑体" panose="02010609060101010101" pitchFamily="49" charset="-122"/>
              </a:defRPr>
            </a:lvl9pPr>
          </a:lstStyle>
          <a:p>
            <a:pPr eaLnBrk="1" hangingPunct="1"/>
            <a:r>
              <a:rPr lang="zh-CN" altLang="en-US" dirty="0">
                <a:solidFill>
                  <a:schemeClr val="accent1"/>
                </a:solidFill>
              </a:rPr>
              <a:t>修正更新 </a:t>
            </a:r>
          </a:p>
        </p:txBody>
      </p:sp>
      <p:sp>
        <p:nvSpPr>
          <p:cNvPr id="10" name="内容占位符 2"/>
          <p:cNvSpPr txBox="1">
            <a:spLocks/>
          </p:cNvSpPr>
          <p:nvPr/>
        </p:nvSpPr>
        <p:spPr>
          <a:xfrm>
            <a:off x="1125859" y="1844824"/>
            <a:ext cx="4054734" cy="4912674"/>
          </a:xfrm>
          <a:prstGeom prst="rect">
            <a:avLst/>
          </a:prstGeom>
        </p:spPr>
        <p:txBody>
          <a:bodyPr>
            <a:noAutofit/>
          </a:bodyPr>
          <a:lst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a:lstStyle>
          <a:p>
            <a:pPr>
              <a:lnSpc>
                <a:spcPct val="110000"/>
              </a:lnSpc>
            </a:pPr>
            <a:r>
              <a:rPr lang="zh-CN" altLang="en-US" dirty="0">
                <a:solidFill>
                  <a:schemeClr val="bg1"/>
                </a:solidFill>
              </a:rPr>
              <a:t> 修正更新</a:t>
            </a:r>
            <a:r>
              <a:rPr lang="en-US" altLang="zh-CN" dirty="0">
                <a:solidFill>
                  <a:schemeClr val="bg1"/>
                </a:solidFill>
              </a:rPr>
              <a:t>(Update)</a:t>
            </a:r>
            <a:r>
              <a:rPr lang="zh-CN" altLang="en-US" dirty="0">
                <a:solidFill>
                  <a:schemeClr val="bg1"/>
                </a:solidFill>
              </a:rPr>
              <a:t> </a:t>
            </a:r>
            <a:r>
              <a:rPr lang="en-US" altLang="zh-CN" dirty="0">
                <a:solidFill>
                  <a:schemeClr val="bg1"/>
                </a:solidFill>
              </a:rPr>
              <a:t>:</a:t>
            </a:r>
            <a:r>
              <a:rPr lang="zh-CN" altLang="en-US" dirty="0">
                <a:solidFill>
                  <a:schemeClr val="bg1"/>
                </a:solidFill>
              </a:rPr>
              <a:t>指首先对输入的图层和修正图层进行几何相交的计算，然后输入的图层被修正图层（一般为多边形）覆盖的那一部分的属性将被修正图层而代替。而且如果两个图层均是多边形要素的话，那么两者将进行合并，并且重叠部分将被修正图层所代替，而输入图层的那一部分将被擦去。</a:t>
            </a:r>
          </a:p>
        </p:txBody>
      </p:sp>
    </p:spTree>
    <p:extLst>
      <p:ext uri="{BB962C8B-B14F-4D97-AF65-F5344CB8AC3E}">
        <p14:creationId xmlns:p14="http://schemas.microsoft.com/office/powerpoint/2010/main" val="41539136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1"/>
          </p:nvPr>
        </p:nvSpPr>
        <p:spPr/>
        <p:txBody>
          <a:bodyPr/>
          <a:lstStyle/>
          <a:p>
            <a:r>
              <a:rPr lang="zh-CN" altLang="en-US" dirty="0"/>
              <a:t>分割：将要素分割成多个子集，分割后的输入要素、分割字段的唯一值生成输出要素类的名称。</a:t>
            </a:r>
            <a:endParaRPr lang="en-US" altLang="zh-CN" dirty="0"/>
          </a:p>
          <a:p>
            <a:endParaRPr lang="en-US" altLang="zh-CN" dirty="0"/>
          </a:p>
          <a:p>
            <a:endParaRPr lang="en-US" altLang="zh-CN" dirty="0">
              <a:solidFill>
                <a:schemeClr val="accent1"/>
              </a:solidFill>
            </a:endParaRPr>
          </a:p>
          <a:p>
            <a:endParaRPr lang="en-US" altLang="zh-CN" dirty="0">
              <a:solidFill>
                <a:schemeClr val="accent1"/>
              </a:solidFill>
            </a:endParaRPr>
          </a:p>
          <a:p>
            <a:pPr marL="0" indent="0">
              <a:buNone/>
            </a:pPr>
            <a:endParaRPr lang="zh-CN" altLang="en-US" dirty="0"/>
          </a:p>
        </p:txBody>
      </p:sp>
      <p:sp>
        <p:nvSpPr>
          <p:cNvPr id="3" name="标题 2"/>
          <p:cNvSpPr>
            <a:spLocks noGrp="1"/>
          </p:cNvSpPr>
          <p:nvPr>
            <p:ph type="title"/>
          </p:nvPr>
        </p:nvSpPr>
        <p:spPr/>
        <p:txBody>
          <a:bodyPr/>
          <a:lstStyle/>
          <a:p>
            <a:r>
              <a:rPr lang="en-US" altLang="zh-CN" b="1" dirty="0">
                <a:latin typeface="黑体" panose="02010609060101010101" pitchFamily="49" charset="-122"/>
                <a:ea typeface="黑体" panose="02010609060101010101" pitchFamily="49" charset="-122"/>
              </a:rPr>
              <a:t>2.3 </a:t>
            </a:r>
            <a:r>
              <a:rPr lang="zh-CN" altLang="en-US" b="1" dirty="0">
                <a:latin typeface="黑体" panose="02010609060101010101" pitchFamily="49" charset="-122"/>
                <a:ea typeface="黑体" panose="02010609060101010101" pitchFamily="49" charset="-122"/>
              </a:rPr>
              <a:t>矢量数据的分割</a:t>
            </a:r>
            <a:endParaRPr lang="zh-CN" altLang="en-US" dirty="0"/>
          </a:p>
        </p:txBody>
      </p:sp>
    </p:spTree>
    <p:extLst>
      <p:ext uri="{BB962C8B-B14F-4D97-AF65-F5344CB8AC3E}">
        <p14:creationId xmlns:p14="http://schemas.microsoft.com/office/powerpoint/2010/main" val="2953893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1"/>
          </p:nvPr>
        </p:nvSpPr>
        <p:spPr/>
        <p:txBody>
          <a:bodyPr/>
          <a:lstStyle/>
          <a:p>
            <a:r>
              <a:rPr lang="zh-CN" altLang="en-US" dirty="0"/>
              <a:t>分割数据</a:t>
            </a:r>
            <a:r>
              <a:rPr lang="en-US" altLang="zh-CN" dirty="0"/>
              <a:t>:</a:t>
            </a:r>
          </a:p>
          <a:p>
            <a:pPr lvl="1"/>
            <a:r>
              <a:rPr lang="en-US" altLang="zh-CN" dirty="0"/>
              <a:t>【</a:t>
            </a:r>
            <a:r>
              <a:rPr lang="zh-CN" altLang="en-US" dirty="0"/>
              <a:t>分析工具</a:t>
            </a:r>
            <a:r>
              <a:rPr lang="en-US" altLang="zh-CN" dirty="0"/>
              <a:t>】|【</a:t>
            </a:r>
            <a:r>
              <a:rPr lang="zh-CN" altLang="en-US" dirty="0"/>
              <a:t>提取分析</a:t>
            </a:r>
            <a:r>
              <a:rPr lang="en-US" altLang="zh-CN" dirty="0"/>
              <a:t>】|【</a:t>
            </a:r>
            <a:r>
              <a:rPr lang="zh-CN" altLang="en-US" dirty="0"/>
              <a:t>分割</a:t>
            </a:r>
            <a:r>
              <a:rPr lang="en-US" altLang="zh-CN" dirty="0"/>
              <a:t>】</a:t>
            </a:r>
            <a:r>
              <a:rPr lang="zh-CN" altLang="en-US" dirty="0"/>
              <a:t>工具</a:t>
            </a:r>
          </a:p>
        </p:txBody>
      </p:sp>
      <p:sp>
        <p:nvSpPr>
          <p:cNvPr id="3" name="标题 2"/>
          <p:cNvSpPr>
            <a:spLocks noGrp="1"/>
          </p:cNvSpPr>
          <p:nvPr>
            <p:ph type="title"/>
          </p:nvPr>
        </p:nvSpPr>
        <p:spPr/>
        <p:txBody>
          <a:bodyPr/>
          <a:lstStyle/>
          <a:p>
            <a:r>
              <a:rPr lang="en-US" altLang="zh-CN" b="1" dirty="0">
                <a:latin typeface="黑体" panose="02010609060101010101" pitchFamily="49" charset="-122"/>
                <a:ea typeface="黑体" panose="02010609060101010101" pitchFamily="49" charset="-122"/>
              </a:rPr>
              <a:t>2.3 </a:t>
            </a:r>
            <a:r>
              <a:rPr lang="zh-CN" altLang="en-US" b="1" dirty="0">
                <a:latin typeface="黑体" panose="02010609060101010101" pitchFamily="49" charset="-122"/>
                <a:ea typeface="黑体" panose="02010609060101010101" pitchFamily="49" charset="-122"/>
              </a:rPr>
              <a:t>矢量数据的分割</a:t>
            </a:r>
            <a:endParaRPr lang="zh-CN" altLang="en-US" dirty="0"/>
          </a:p>
        </p:txBody>
      </p:sp>
      <p:pic>
        <p:nvPicPr>
          <p:cNvPr id="4" name="图片 3"/>
          <p:cNvPicPr>
            <a:picLocks noChangeAspect="1"/>
          </p:cNvPicPr>
          <p:nvPr/>
        </p:nvPicPr>
        <p:blipFill>
          <a:blip r:embed="rId2"/>
          <a:stretch>
            <a:fillRect/>
          </a:stretch>
        </p:blipFill>
        <p:spPr>
          <a:xfrm>
            <a:off x="7469323" y="0"/>
            <a:ext cx="4382372" cy="3479411"/>
          </a:xfrm>
          <a:prstGeom prst="rect">
            <a:avLst/>
          </a:prstGeom>
        </p:spPr>
      </p:pic>
      <p:pic>
        <p:nvPicPr>
          <p:cNvPr id="5" name="图片 4"/>
          <p:cNvPicPr>
            <a:picLocks noChangeAspect="1"/>
          </p:cNvPicPr>
          <p:nvPr/>
        </p:nvPicPr>
        <p:blipFill>
          <a:blip r:embed="rId3"/>
          <a:stretch>
            <a:fillRect/>
          </a:stretch>
        </p:blipFill>
        <p:spPr>
          <a:xfrm>
            <a:off x="7469323" y="3234525"/>
            <a:ext cx="2611600" cy="3645762"/>
          </a:xfrm>
          <a:prstGeom prst="rect">
            <a:avLst/>
          </a:prstGeom>
        </p:spPr>
      </p:pic>
      <p:pic>
        <p:nvPicPr>
          <p:cNvPr id="6" name="图片 5"/>
          <p:cNvPicPr>
            <a:picLocks noChangeAspect="1"/>
          </p:cNvPicPr>
          <p:nvPr/>
        </p:nvPicPr>
        <p:blipFill>
          <a:blip r:embed="rId4"/>
          <a:stretch>
            <a:fillRect/>
          </a:stretch>
        </p:blipFill>
        <p:spPr>
          <a:xfrm>
            <a:off x="117748" y="3096895"/>
            <a:ext cx="3254986" cy="3783392"/>
          </a:xfrm>
          <a:prstGeom prst="rect">
            <a:avLst/>
          </a:prstGeom>
        </p:spPr>
      </p:pic>
      <p:pic>
        <p:nvPicPr>
          <p:cNvPr id="7" name="图片 6"/>
          <p:cNvPicPr>
            <a:picLocks noChangeAspect="1"/>
          </p:cNvPicPr>
          <p:nvPr/>
        </p:nvPicPr>
        <p:blipFill>
          <a:blip r:embed="rId5"/>
          <a:stretch>
            <a:fillRect/>
          </a:stretch>
        </p:blipFill>
        <p:spPr>
          <a:xfrm>
            <a:off x="3574132" y="3194195"/>
            <a:ext cx="3609158" cy="3671384"/>
          </a:xfrm>
          <a:prstGeom prst="rect">
            <a:avLst/>
          </a:prstGeom>
        </p:spPr>
      </p:pic>
      <p:sp>
        <p:nvSpPr>
          <p:cNvPr id="8" name="椭圆 7"/>
          <p:cNvSpPr/>
          <p:nvPr/>
        </p:nvSpPr>
        <p:spPr>
          <a:xfrm>
            <a:off x="7469323" y="1352680"/>
            <a:ext cx="2790928" cy="732762"/>
          </a:xfrm>
          <a:prstGeom prst="ellipse">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solidFill>
            </a:endParaRPr>
          </a:p>
        </p:txBody>
      </p:sp>
    </p:spTree>
    <p:extLst>
      <p:ext uri="{BB962C8B-B14F-4D97-AF65-F5344CB8AC3E}">
        <p14:creationId xmlns:p14="http://schemas.microsoft.com/office/powerpoint/2010/main" val="1829616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normAutofit/>
          </a:bodyPr>
          <a:lstStyle/>
          <a:p>
            <a:pPr eaLnBrk="1" hangingPunct="1"/>
            <a:r>
              <a:rPr lang="en-US" altLang="zh-CN" sz="3200" b="1" dirty="0">
                <a:latin typeface="黑体" panose="02010609060101010101" pitchFamily="49" charset="-122"/>
                <a:ea typeface="黑体" panose="02010609060101010101" pitchFamily="49" charset="-122"/>
              </a:rPr>
              <a:t>1.</a:t>
            </a:r>
            <a:r>
              <a:rPr lang="zh-CN" altLang="en-US" sz="3200" b="1" dirty="0">
                <a:latin typeface="黑体" panose="02010609060101010101" pitchFamily="49" charset="-122"/>
                <a:ea typeface="黑体" panose="02010609060101010101" pitchFamily="49" charset="-122"/>
              </a:rPr>
              <a:t>空间分析工具集</a:t>
            </a:r>
          </a:p>
        </p:txBody>
      </p:sp>
      <p:pic>
        <p:nvPicPr>
          <p:cNvPr id="4" name="图片 3"/>
          <p:cNvPicPr>
            <a:picLocks noChangeAspect="1"/>
          </p:cNvPicPr>
          <p:nvPr/>
        </p:nvPicPr>
        <p:blipFill>
          <a:blip r:embed="rId3" cstate="print"/>
          <a:stretch>
            <a:fillRect/>
          </a:stretch>
        </p:blipFill>
        <p:spPr>
          <a:xfrm>
            <a:off x="8982582" y="3911290"/>
            <a:ext cx="2608252" cy="2576053"/>
          </a:xfrm>
          <a:prstGeom prst="rect">
            <a:avLst/>
          </a:prstGeom>
        </p:spPr>
      </p:pic>
      <p:pic>
        <p:nvPicPr>
          <p:cNvPr id="2" name="图片 1"/>
          <p:cNvPicPr>
            <a:picLocks noChangeAspect="1"/>
          </p:cNvPicPr>
          <p:nvPr/>
        </p:nvPicPr>
        <p:blipFill>
          <a:blip r:embed="rId4" cstate="print"/>
          <a:stretch>
            <a:fillRect/>
          </a:stretch>
        </p:blipFill>
        <p:spPr>
          <a:xfrm>
            <a:off x="3176502" y="1606610"/>
            <a:ext cx="2898690" cy="5307991"/>
          </a:xfrm>
          <a:prstGeom prst="rect">
            <a:avLst/>
          </a:prstGeom>
        </p:spPr>
      </p:pic>
      <p:pic>
        <p:nvPicPr>
          <p:cNvPr id="3" name="图片 2"/>
          <p:cNvPicPr>
            <a:picLocks noChangeAspect="1"/>
          </p:cNvPicPr>
          <p:nvPr/>
        </p:nvPicPr>
        <p:blipFill>
          <a:blip r:embed="rId5" cstate="print"/>
          <a:stretch>
            <a:fillRect/>
          </a:stretch>
        </p:blipFill>
        <p:spPr>
          <a:xfrm>
            <a:off x="6075191" y="1750126"/>
            <a:ext cx="2840918" cy="4795471"/>
          </a:xfrm>
          <a:prstGeom prst="rect">
            <a:avLst/>
          </a:prstGeom>
        </p:spPr>
      </p:pic>
      <p:pic>
        <p:nvPicPr>
          <p:cNvPr id="9" name="图片 8"/>
          <p:cNvPicPr>
            <a:picLocks noChangeAspect="1"/>
          </p:cNvPicPr>
          <p:nvPr/>
        </p:nvPicPr>
        <p:blipFill>
          <a:blip r:embed="rId6" cstate="print"/>
          <a:stretch>
            <a:fillRect/>
          </a:stretch>
        </p:blipFill>
        <p:spPr>
          <a:xfrm>
            <a:off x="8586597" y="1772949"/>
            <a:ext cx="3400221" cy="1837494"/>
          </a:xfrm>
          <a:prstGeom prst="rect">
            <a:avLst/>
          </a:prstGeom>
        </p:spPr>
      </p:pic>
      <p:sp>
        <p:nvSpPr>
          <p:cNvPr id="10" name="椭圆 9"/>
          <p:cNvSpPr/>
          <p:nvPr/>
        </p:nvSpPr>
        <p:spPr>
          <a:xfrm>
            <a:off x="3420506" y="3070723"/>
            <a:ext cx="2088232" cy="516897"/>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cxnSp>
        <p:nvCxnSpPr>
          <p:cNvPr id="12" name="直接箭头连接符 11"/>
          <p:cNvCxnSpPr/>
          <p:nvPr/>
        </p:nvCxnSpPr>
        <p:spPr>
          <a:xfrm flipV="1">
            <a:off x="3718148" y="2996952"/>
            <a:ext cx="1224136" cy="1015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椭圆 15"/>
          <p:cNvSpPr/>
          <p:nvPr/>
        </p:nvSpPr>
        <p:spPr>
          <a:xfrm>
            <a:off x="3422166" y="4295494"/>
            <a:ext cx="2088232" cy="516897"/>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cxnSp>
        <p:nvCxnSpPr>
          <p:cNvPr id="14" name="直接箭头连接符 13"/>
          <p:cNvCxnSpPr>
            <a:cxnSpLocks/>
          </p:cNvCxnSpPr>
          <p:nvPr/>
        </p:nvCxnSpPr>
        <p:spPr>
          <a:xfrm>
            <a:off x="5576871" y="4553943"/>
            <a:ext cx="289380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椭圆 19"/>
          <p:cNvSpPr/>
          <p:nvPr/>
        </p:nvSpPr>
        <p:spPr>
          <a:xfrm>
            <a:off x="3358058" y="2517258"/>
            <a:ext cx="2088232" cy="516897"/>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cxnSp>
        <p:nvCxnSpPr>
          <p:cNvPr id="18" name="直接箭头连接符 17"/>
          <p:cNvCxnSpPr>
            <a:cxnSpLocks/>
            <a:stCxn id="20" idx="6"/>
          </p:cNvCxnSpPr>
          <p:nvPr/>
        </p:nvCxnSpPr>
        <p:spPr>
          <a:xfrm flipV="1">
            <a:off x="5446290" y="2513274"/>
            <a:ext cx="3240410" cy="2624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662092" y="1748983"/>
            <a:ext cx="2381516" cy="3046988"/>
          </a:xfrm>
          <a:prstGeom prst="rect">
            <a:avLst/>
          </a:prstGeom>
        </p:spPr>
        <p:txBody>
          <a:bodyPr wrap="square">
            <a:spAutoFit/>
          </a:bodyPr>
          <a:lstStyle/>
          <a:p>
            <a:r>
              <a:rPr lang="zh-CN" altLang="en-US" sz="2400" dirty="0">
                <a:latin typeface="微软雅黑" panose="020B0503020204020204" pitchFamily="34" charset="-122"/>
                <a:ea typeface="微软雅黑" panose="020B0503020204020204" pitchFamily="34" charset="-122"/>
              </a:rPr>
              <a:t>空间分析是基于地理对象的位置和形态的空间数据的分析技术，其目的在于提取空间信息或者从现有的数据派生出新的数据</a:t>
            </a:r>
          </a:p>
        </p:txBody>
      </p:sp>
      <p:sp>
        <p:nvSpPr>
          <p:cNvPr id="11" name="矩形 10"/>
          <p:cNvSpPr/>
          <p:nvPr/>
        </p:nvSpPr>
        <p:spPr>
          <a:xfrm>
            <a:off x="837828" y="4812391"/>
            <a:ext cx="1793055" cy="923330"/>
          </a:xfrm>
          <a:prstGeom prst="rect">
            <a:avLst/>
          </a:prstGeom>
        </p:spPr>
        <p:txBody>
          <a:bodyPr wrap="square">
            <a:spAutoFit/>
          </a:bodyPr>
          <a:lstStyle/>
          <a:p>
            <a:r>
              <a:rPr lang="zh-CN" altLang="en-US" dirty="0">
                <a:latin typeface="微软雅黑" panose="020B0503020204020204" pitchFamily="34" charset="-122"/>
                <a:ea typeface="微软雅黑" panose="020B0503020204020204" pitchFamily="34" charset="-122"/>
              </a:rPr>
              <a:t>合理的数据模型是进行空间分析 的基础</a:t>
            </a:r>
          </a:p>
        </p:txBody>
      </p:sp>
      <p:cxnSp>
        <p:nvCxnSpPr>
          <p:cNvPr id="5" name="直接箭头连接符 4">
            <a:extLst>
              <a:ext uri="{FF2B5EF4-FFF2-40B4-BE49-F238E27FC236}">
                <a16:creationId xmlns:a16="http://schemas.microsoft.com/office/drawing/2014/main" id="{E37FB105-A403-B8A7-A777-31FE743BBB36}"/>
              </a:ext>
            </a:extLst>
          </p:cNvPr>
          <p:cNvCxnSpPr>
            <a:cxnSpLocks/>
          </p:cNvCxnSpPr>
          <p:nvPr/>
        </p:nvCxnSpPr>
        <p:spPr>
          <a:xfrm flipV="1">
            <a:off x="5483930" y="3329171"/>
            <a:ext cx="835266" cy="318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121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1"/>
          </p:nvPr>
        </p:nvSpPr>
        <p:spPr/>
        <p:txBody>
          <a:bodyPr/>
          <a:lstStyle/>
          <a:p>
            <a:r>
              <a:rPr lang="zh-CN" altLang="en-US" dirty="0"/>
              <a:t>面与周长等量算</a:t>
            </a:r>
            <a:endParaRPr lang="en-US" altLang="zh-CN" dirty="0"/>
          </a:p>
          <a:p>
            <a:r>
              <a:rPr lang="zh-CN" altLang="en-US" dirty="0"/>
              <a:t>质心计算</a:t>
            </a:r>
            <a:endParaRPr lang="en-US" altLang="zh-CN" dirty="0"/>
          </a:p>
          <a:p>
            <a:endParaRPr lang="en-US" altLang="zh-CN" dirty="0"/>
          </a:p>
          <a:p>
            <a:endParaRPr lang="en-US" altLang="zh-CN" dirty="0"/>
          </a:p>
          <a:p>
            <a:endParaRPr lang="en-US" altLang="zh-CN" dirty="0"/>
          </a:p>
          <a:p>
            <a:endParaRPr lang="zh-CN" altLang="en-US" dirty="0"/>
          </a:p>
        </p:txBody>
      </p:sp>
      <p:sp>
        <p:nvSpPr>
          <p:cNvPr id="3" name="标题 2"/>
          <p:cNvSpPr>
            <a:spLocks noGrp="1"/>
          </p:cNvSpPr>
          <p:nvPr>
            <p:ph type="title"/>
          </p:nvPr>
        </p:nvSpPr>
        <p:spPr/>
        <p:txBody>
          <a:bodyPr/>
          <a:lstStyle/>
          <a:p>
            <a:r>
              <a:rPr lang="en-US" altLang="zh-CN" b="1" dirty="0">
                <a:latin typeface="黑体" panose="02010609060101010101" pitchFamily="49" charset="-122"/>
                <a:ea typeface="黑体" panose="02010609060101010101" pitchFamily="49" charset="-122"/>
              </a:rPr>
              <a:t>2.4 </a:t>
            </a:r>
            <a:r>
              <a:rPr lang="zh-CN" altLang="en-US" b="1" dirty="0">
                <a:latin typeface="黑体" panose="02010609060101010101" pitchFamily="49" charset="-122"/>
                <a:ea typeface="黑体" panose="02010609060101010101" pitchFamily="49" charset="-122"/>
              </a:rPr>
              <a:t>矢量数据量算</a:t>
            </a:r>
            <a:endParaRPr lang="zh-CN" altLang="en-US" dirty="0"/>
          </a:p>
        </p:txBody>
      </p:sp>
      <p:pic>
        <p:nvPicPr>
          <p:cNvPr id="4" name="图片 3"/>
          <p:cNvPicPr>
            <a:picLocks noChangeAspect="1"/>
          </p:cNvPicPr>
          <p:nvPr/>
        </p:nvPicPr>
        <p:blipFill>
          <a:blip r:embed="rId3"/>
          <a:stretch>
            <a:fillRect/>
          </a:stretch>
        </p:blipFill>
        <p:spPr>
          <a:xfrm>
            <a:off x="3995303" y="1987525"/>
            <a:ext cx="2983582" cy="4634074"/>
          </a:xfrm>
          <a:prstGeom prst="rect">
            <a:avLst/>
          </a:prstGeom>
        </p:spPr>
      </p:pic>
      <p:pic>
        <p:nvPicPr>
          <p:cNvPr id="6" name="图片 5"/>
          <p:cNvPicPr>
            <a:picLocks noChangeAspect="1"/>
          </p:cNvPicPr>
          <p:nvPr/>
        </p:nvPicPr>
        <p:blipFill>
          <a:blip r:embed="rId4"/>
          <a:stretch>
            <a:fillRect/>
          </a:stretch>
        </p:blipFill>
        <p:spPr>
          <a:xfrm>
            <a:off x="6701731" y="2014364"/>
            <a:ext cx="5297338" cy="4114801"/>
          </a:xfrm>
          <a:prstGeom prst="rect">
            <a:avLst/>
          </a:prstGeom>
        </p:spPr>
      </p:pic>
    </p:spTree>
    <p:extLst>
      <p:ext uri="{BB962C8B-B14F-4D97-AF65-F5344CB8AC3E}">
        <p14:creationId xmlns:p14="http://schemas.microsoft.com/office/powerpoint/2010/main" val="55319399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normAutofit/>
          </a:bodyPr>
          <a:lstStyle/>
          <a:p>
            <a:r>
              <a:rPr lang="en-US" altLang="zh-CN" b="1" dirty="0">
                <a:latin typeface="黑体" panose="02010609060101010101" pitchFamily="49" charset="-122"/>
                <a:ea typeface="黑体" panose="02010609060101010101" pitchFamily="49" charset="-122"/>
              </a:rPr>
              <a:t>2.4</a:t>
            </a:r>
            <a:r>
              <a:rPr lang="zh-CN" altLang="en-US" b="1" dirty="0">
                <a:latin typeface="黑体" panose="02010609060101010101" pitchFamily="49" charset="-122"/>
                <a:ea typeface="黑体" panose="02010609060101010101" pitchFamily="49" charset="-122"/>
              </a:rPr>
              <a:t>矢量数据量算</a:t>
            </a:r>
          </a:p>
        </p:txBody>
      </p:sp>
      <p:sp>
        <p:nvSpPr>
          <p:cNvPr id="5" name="Rectangle 4"/>
          <p:cNvSpPr>
            <a:spLocks noChangeArrowheads="1"/>
          </p:cNvSpPr>
          <p:nvPr/>
        </p:nvSpPr>
        <p:spPr bwMode="auto">
          <a:xfrm>
            <a:off x="1629916" y="2132901"/>
            <a:ext cx="338437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spcBef>
                <a:spcPct val="20000"/>
              </a:spcBef>
              <a:buBlip>
                <a:blip r:embed="rId3"/>
              </a:buBlip>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Blip>
                <a:blip r:embed="rId4"/>
              </a:buBlip>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0000FF"/>
              </a:buClr>
              <a:buFont typeface="Wingdings" panose="05000000000000000000" pitchFamily="2" charset="2"/>
              <a:buChar char="Ø"/>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marL="342900" indent="-342900" eaLnBrk="1" hangingPunct="1">
              <a:spcBef>
                <a:spcPct val="0"/>
              </a:spcBef>
              <a:buClr>
                <a:schemeClr val="accent3"/>
              </a:buClr>
              <a:buFont typeface="Arial" panose="020B0604020202020204" pitchFamily="34" charset="0"/>
              <a:buChar char="•"/>
            </a:pPr>
            <a:r>
              <a:rPr lang="zh-CN" altLang="en-US" sz="2400" b="1" dirty="0">
                <a:solidFill>
                  <a:schemeClr val="bg1"/>
                </a:solidFill>
                <a:latin typeface="微软雅黑" panose="020B0503020204020204" pitchFamily="34" charset="-122"/>
                <a:ea typeface="微软雅黑" panose="020B0503020204020204" pitchFamily="34" charset="-122"/>
              </a:rPr>
              <a:t>面积、周长等量算</a:t>
            </a:r>
          </a:p>
        </p:txBody>
      </p:sp>
      <p:pic>
        <p:nvPicPr>
          <p:cNvPr id="6"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a:xfrm>
            <a:off x="5288834" y="1772816"/>
            <a:ext cx="6317243" cy="5085184"/>
          </a:xfrm>
          <a:prstGeom prst="rect">
            <a:avLst/>
          </a:prstGeom>
        </p:spPr>
      </p:pic>
    </p:spTree>
    <p:extLst>
      <p:ext uri="{BB962C8B-B14F-4D97-AF65-F5344CB8AC3E}">
        <p14:creationId xmlns:p14="http://schemas.microsoft.com/office/powerpoint/2010/main" val="4208763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Rectangle 3"/>
          <p:cNvSpPr>
            <a:spLocks noGrp="1" noChangeArrowheads="1"/>
          </p:cNvSpPr>
          <p:nvPr>
            <p:ph idx="11"/>
          </p:nvPr>
        </p:nvSpPr>
        <p:spPr>
          <a:xfrm>
            <a:off x="847439" y="1797790"/>
            <a:ext cx="2581850" cy="4233944"/>
          </a:xfrm>
          <a:noFill/>
        </p:spPr>
        <p:txBody>
          <a:bodyPr>
            <a:normAutofit/>
          </a:bodyPr>
          <a:lstStyle/>
          <a:p>
            <a:pPr eaLnBrk="1" hangingPunct="1">
              <a:lnSpc>
                <a:spcPct val="140000"/>
              </a:lnSpc>
            </a:pPr>
            <a:r>
              <a:rPr lang="en-US" altLang="zh-CN" dirty="0">
                <a:latin typeface="黑体" panose="02010609060101010101" pitchFamily="49" charset="-122"/>
                <a:ea typeface="黑体" panose="02010609060101010101" pitchFamily="49" charset="-122"/>
              </a:rPr>
              <a:t> </a:t>
            </a:r>
            <a:r>
              <a:rPr lang="zh-CN" altLang="en-US" sz="2000" b="1" dirty="0"/>
              <a:t>按照结构化查询语言（</a:t>
            </a:r>
            <a:r>
              <a:rPr lang="en-US" altLang="zh-CN" sz="2000" b="1" dirty="0"/>
              <a:t>SQL</a:t>
            </a:r>
            <a:r>
              <a:rPr lang="zh-CN" altLang="en-US" sz="2000" b="1" dirty="0"/>
              <a:t>）规则，建立由属性字段、逻辑或算术运算符号、属性数值或字符串组成的查询条件表达式，然后按照查询条件查询所需要的图形要素。</a:t>
            </a:r>
          </a:p>
          <a:p>
            <a:pPr marL="0" indent="0" eaLnBrk="1" hangingPunct="1">
              <a:lnSpc>
                <a:spcPct val="140000"/>
              </a:lnSpc>
              <a:buNone/>
            </a:pPr>
            <a:endParaRPr lang="zh-CN" altLang="en-US" b="1" dirty="0">
              <a:solidFill>
                <a:schemeClr val="bg2"/>
              </a:solidFill>
              <a:latin typeface="黑体" panose="02010609060101010101" pitchFamily="49" charset="-122"/>
              <a:ea typeface="黑体" panose="02010609060101010101" pitchFamily="49" charset="-122"/>
            </a:endParaRPr>
          </a:p>
        </p:txBody>
      </p:sp>
      <p:sp>
        <p:nvSpPr>
          <p:cNvPr id="17412" name="Rectangle 4"/>
          <p:cNvSpPr>
            <a:spLocks noChangeArrowheads="1"/>
          </p:cNvSpPr>
          <p:nvPr/>
        </p:nvSpPr>
        <p:spPr bwMode="auto">
          <a:xfrm>
            <a:off x="877308" y="826266"/>
            <a:ext cx="2967479" cy="1237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spcBef>
                <a:spcPct val="20000"/>
              </a:spcBef>
              <a:buBlip>
                <a:blip r:embed="rId2"/>
              </a:buBlip>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Blip>
                <a:blip r:embed="rId3"/>
              </a:buBlip>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0000FF"/>
              </a:buClr>
              <a:buFont typeface="Wingdings" panose="05000000000000000000" pitchFamily="2" charset="2"/>
              <a:buChar char="Ø"/>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buNone/>
            </a:pPr>
            <a:r>
              <a:rPr kumimoji="0" lang="en-US" altLang="zh-CN" sz="3600" b="1" dirty="0">
                <a:solidFill>
                  <a:schemeClr val="bg1"/>
                </a:solidFill>
                <a:latin typeface="黑体" panose="02010609060101010101" pitchFamily="49" charset="-122"/>
                <a:ea typeface="黑体" panose="02010609060101010101" pitchFamily="49" charset="-122"/>
              </a:rPr>
              <a:t>2.5 </a:t>
            </a:r>
            <a:r>
              <a:rPr lang="zh-CN" altLang="en-US" sz="3600" b="1" dirty="0">
                <a:solidFill>
                  <a:schemeClr val="bg1"/>
                </a:solidFill>
                <a:latin typeface="黑体" panose="02010609060101010101" pitchFamily="49" charset="-122"/>
                <a:ea typeface="黑体" panose="02010609060101010101" pitchFamily="49" charset="-122"/>
              </a:rPr>
              <a:t>属性查询</a:t>
            </a:r>
            <a:endParaRPr lang="en-US" altLang="zh-CN" sz="3600" b="1" dirty="0">
              <a:solidFill>
                <a:schemeClr val="bg1"/>
              </a:solidFill>
              <a:latin typeface="黑体" panose="02010609060101010101" pitchFamily="49" charset="-122"/>
              <a:ea typeface="黑体" panose="02010609060101010101" pitchFamily="49" charset="-122"/>
            </a:endParaRPr>
          </a:p>
          <a:p>
            <a:pPr eaLnBrk="1" hangingPunct="1">
              <a:buFontTx/>
              <a:buNone/>
            </a:pPr>
            <a:endParaRPr kumimoji="0" lang="zh-CN" altLang="en-US" b="1" dirty="0">
              <a:ea typeface="黑体" panose="02010609060101010101" pitchFamily="49" charset="-122"/>
            </a:endParaRPr>
          </a:p>
        </p:txBody>
      </p:sp>
      <p:sp>
        <p:nvSpPr>
          <p:cNvPr id="5" name="Rectangle 3"/>
          <p:cNvSpPr txBox="1">
            <a:spLocks noChangeArrowheads="1"/>
          </p:cNvSpPr>
          <p:nvPr/>
        </p:nvSpPr>
        <p:spPr>
          <a:xfrm>
            <a:off x="6562460" y="4015510"/>
            <a:ext cx="4683968" cy="2842490"/>
          </a:xfrm>
          <a:prstGeom prst="rect">
            <a:avLst/>
          </a:prstGeom>
        </p:spPr>
        <p:txBody>
          <a:bodyPr>
            <a:normAutofit fontScale="32500" lnSpcReduction="20000"/>
          </a:bodyPr>
          <a:lst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a:lstStyle>
          <a:p>
            <a:pPr>
              <a:lnSpc>
                <a:spcPct val="120000"/>
              </a:lnSpc>
              <a:buFontTx/>
              <a:buNone/>
            </a:pPr>
            <a:r>
              <a:rPr lang="zh-CN" altLang="en-US" sz="5500" b="1" dirty="0">
                <a:solidFill>
                  <a:srgbClr val="0000FF"/>
                </a:solidFill>
              </a:rPr>
              <a:t>布尔运算符：</a:t>
            </a:r>
            <a:r>
              <a:rPr lang="zh-CN" altLang="en-US" sz="5500" b="1" dirty="0"/>
              <a:t> 当查询包含多个条件时，需要</a:t>
            </a:r>
            <a:r>
              <a:rPr lang="en-US" altLang="zh-CN" sz="5500" b="1" dirty="0">
                <a:solidFill>
                  <a:schemeClr val="bg1"/>
                </a:solidFill>
              </a:rPr>
              <a:t>AND</a:t>
            </a:r>
            <a:r>
              <a:rPr lang="zh-CN" altLang="en-US" sz="5500" b="1" dirty="0">
                <a:solidFill>
                  <a:schemeClr val="bg1"/>
                </a:solidFill>
              </a:rPr>
              <a:t>、</a:t>
            </a:r>
            <a:r>
              <a:rPr lang="en-US" altLang="zh-CN" sz="5500" b="1" dirty="0">
                <a:solidFill>
                  <a:schemeClr val="bg1"/>
                </a:solidFill>
              </a:rPr>
              <a:t>OR</a:t>
            </a:r>
            <a:r>
              <a:rPr lang="zh-CN" altLang="en-US" sz="5500" b="1" dirty="0">
                <a:solidFill>
                  <a:schemeClr val="bg1"/>
                </a:solidFill>
              </a:rPr>
              <a:t>、</a:t>
            </a:r>
            <a:r>
              <a:rPr lang="en-US" altLang="zh-CN" sz="5500" b="1" dirty="0">
                <a:solidFill>
                  <a:schemeClr val="bg1"/>
                </a:solidFill>
              </a:rPr>
              <a:t>XOR</a:t>
            </a:r>
            <a:r>
              <a:rPr lang="zh-CN" altLang="en-US" sz="5500" b="1" dirty="0">
                <a:solidFill>
                  <a:schemeClr val="bg1"/>
                </a:solidFill>
              </a:rPr>
              <a:t>和</a:t>
            </a:r>
            <a:r>
              <a:rPr lang="en-US" altLang="zh-CN" sz="5500" b="1" dirty="0">
                <a:solidFill>
                  <a:schemeClr val="bg1"/>
                </a:solidFill>
              </a:rPr>
              <a:t>NOT</a:t>
            </a:r>
            <a:r>
              <a:rPr lang="zh-CN" altLang="en-US" sz="5500" b="1" dirty="0">
                <a:solidFill>
                  <a:schemeClr val="bg1"/>
                </a:solidFill>
              </a:rPr>
              <a:t>等其他运算符</a:t>
            </a:r>
          </a:p>
          <a:p>
            <a:pPr>
              <a:lnSpc>
                <a:spcPct val="120000"/>
              </a:lnSpc>
              <a:buFontTx/>
              <a:buNone/>
            </a:pPr>
            <a:r>
              <a:rPr lang="zh-CN" altLang="en-US" sz="5500" b="1" dirty="0">
                <a:solidFill>
                  <a:schemeClr val="bg1"/>
                </a:solidFill>
              </a:rPr>
              <a:t>    </a:t>
            </a:r>
            <a:r>
              <a:rPr lang="en-US" altLang="zh-CN" sz="5500" b="1" dirty="0">
                <a:solidFill>
                  <a:schemeClr val="bg1"/>
                </a:solidFill>
              </a:rPr>
              <a:t>SELECT * FROM accounts WHERE “</a:t>
            </a:r>
            <a:r>
              <a:rPr lang="en-US" altLang="zh-CN" sz="5500" b="1" dirty="0" err="1">
                <a:solidFill>
                  <a:schemeClr val="bg1"/>
                </a:solidFill>
              </a:rPr>
              <a:t>Cust</a:t>
            </a:r>
            <a:r>
              <a:rPr lang="en-US" altLang="zh-CN" sz="5500" b="1" dirty="0">
                <a:solidFill>
                  <a:schemeClr val="bg1"/>
                </a:solidFill>
              </a:rPr>
              <a:t>” </a:t>
            </a:r>
            <a:r>
              <a:rPr lang="zh-CN" altLang="en-US" sz="5500" b="1" dirty="0">
                <a:solidFill>
                  <a:schemeClr val="bg1"/>
                </a:solidFill>
              </a:rPr>
              <a:t>＞ ‘</a:t>
            </a:r>
            <a:r>
              <a:rPr lang="en-US" altLang="zh-CN" sz="5500" b="1" dirty="0">
                <a:solidFill>
                  <a:schemeClr val="bg1"/>
                </a:solidFill>
              </a:rPr>
              <a:t>COM’ AND “Balance” </a:t>
            </a:r>
            <a:r>
              <a:rPr lang="zh-CN" altLang="en-US" sz="5500" b="1" dirty="0">
                <a:solidFill>
                  <a:schemeClr val="bg1"/>
                </a:solidFill>
              </a:rPr>
              <a:t>＞ </a:t>
            </a:r>
            <a:r>
              <a:rPr lang="en-US" altLang="zh-CN" sz="5500" b="1" dirty="0">
                <a:solidFill>
                  <a:schemeClr val="bg1"/>
                </a:solidFill>
              </a:rPr>
              <a:t>500</a:t>
            </a:r>
          </a:p>
          <a:p>
            <a:pPr>
              <a:lnSpc>
                <a:spcPct val="120000"/>
              </a:lnSpc>
              <a:buFontTx/>
              <a:buNone/>
            </a:pPr>
            <a:r>
              <a:rPr lang="en-US" altLang="zh-CN" sz="5500" b="1" dirty="0">
                <a:solidFill>
                  <a:schemeClr val="bg1"/>
                </a:solidFill>
              </a:rPr>
              <a:t>      SELECT * FROM accounts WHERE [“</a:t>
            </a:r>
            <a:r>
              <a:rPr lang="en-US" altLang="zh-CN" sz="5500" b="1" dirty="0" err="1">
                <a:solidFill>
                  <a:schemeClr val="bg1"/>
                </a:solidFill>
              </a:rPr>
              <a:t>Cust</a:t>
            </a:r>
            <a:r>
              <a:rPr lang="en-US" altLang="zh-CN" sz="5500" b="1" dirty="0">
                <a:solidFill>
                  <a:schemeClr val="bg1"/>
                </a:solidFill>
              </a:rPr>
              <a:t>” </a:t>
            </a:r>
            <a:r>
              <a:rPr lang="zh-CN" altLang="en-US" sz="5500" b="1" dirty="0">
                <a:solidFill>
                  <a:schemeClr val="bg1"/>
                </a:solidFill>
              </a:rPr>
              <a:t>＞ ‘</a:t>
            </a:r>
            <a:r>
              <a:rPr lang="en-US" altLang="zh-CN" sz="5500" b="1" dirty="0">
                <a:solidFill>
                  <a:schemeClr val="bg1"/>
                </a:solidFill>
              </a:rPr>
              <a:t>COM’ OR “CUST” = ‘GOV’</a:t>
            </a:r>
          </a:p>
          <a:p>
            <a:pPr>
              <a:buFontTx/>
              <a:buNone/>
            </a:pPr>
            <a:endParaRPr lang="en-US" altLang="zh-CN" dirty="0"/>
          </a:p>
        </p:txBody>
      </p:sp>
      <p:sp>
        <p:nvSpPr>
          <p:cNvPr id="6" name="矩形 5"/>
          <p:cNvSpPr/>
          <p:nvPr/>
        </p:nvSpPr>
        <p:spPr>
          <a:xfrm>
            <a:off x="6598468" y="2191498"/>
            <a:ext cx="4647960" cy="1791260"/>
          </a:xfrm>
          <a:prstGeom prst="rect">
            <a:avLst/>
          </a:prstGeom>
        </p:spPr>
        <p:txBody>
          <a:bodyPr wrap="square">
            <a:spAutoFit/>
          </a:bodyPr>
          <a:lstStyle/>
          <a:p>
            <a:pPr>
              <a:lnSpc>
                <a:spcPct val="120000"/>
              </a:lnSpc>
            </a:pPr>
            <a:r>
              <a:rPr lang="en-US" altLang="zh-CN" sz="2000" b="1" dirty="0">
                <a:solidFill>
                  <a:srgbClr val="3399FF"/>
                </a:solidFill>
                <a:latin typeface="微软雅黑" panose="020B0503020204020204" pitchFamily="34" charset="-122"/>
                <a:ea typeface="微软雅黑" panose="020B0503020204020204" pitchFamily="34" charset="-122"/>
              </a:rPr>
              <a:t>SQL</a:t>
            </a:r>
            <a:r>
              <a:rPr lang="zh-CN" altLang="en-US" sz="2000" b="1" dirty="0">
                <a:solidFill>
                  <a:srgbClr val="3399FF"/>
                </a:solidFill>
                <a:latin typeface="微软雅黑" panose="020B0503020204020204" pitchFamily="34" charset="-122"/>
                <a:ea typeface="微软雅黑" panose="020B0503020204020204" pitchFamily="34" charset="-122"/>
              </a:rPr>
              <a:t>语法规则</a:t>
            </a:r>
          </a:p>
          <a:p>
            <a:pPr>
              <a:lnSpc>
                <a:spcPct val="120000"/>
              </a:lnSpc>
            </a:pPr>
            <a:r>
              <a:rPr lang="zh-CN" altLang="en-US" b="1" dirty="0">
                <a:solidFill>
                  <a:schemeClr val="bg1"/>
                </a:solidFill>
                <a:latin typeface="微软雅黑" panose="020B0503020204020204" pitchFamily="34" charset="-122"/>
                <a:ea typeface="微软雅黑" panose="020B0503020204020204" pitchFamily="34" charset="-122"/>
              </a:rPr>
              <a:t>      </a:t>
            </a:r>
            <a:r>
              <a:rPr lang="en-US" altLang="zh-CN" b="1" dirty="0">
                <a:solidFill>
                  <a:schemeClr val="bg1"/>
                </a:solidFill>
                <a:latin typeface="微软雅黑" panose="020B0503020204020204" pitchFamily="34" charset="-122"/>
                <a:ea typeface="微软雅黑" panose="020B0503020204020204" pitchFamily="34" charset="-122"/>
              </a:rPr>
              <a:t>SELECT * FROM cites WHERE “POP1990” </a:t>
            </a:r>
            <a:r>
              <a:rPr lang="zh-CN" altLang="en-US" b="1" dirty="0">
                <a:solidFill>
                  <a:schemeClr val="bg1"/>
                </a:solidFill>
                <a:latin typeface="微软雅黑" panose="020B0503020204020204" pitchFamily="34" charset="-122"/>
                <a:ea typeface="微软雅黑" panose="020B0503020204020204" pitchFamily="34" charset="-122"/>
              </a:rPr>
              <a:t>＞ ＝</a:t>
            </a:r>
            <a:r>
              <a:rPr lang="en-US" altLang="zh-CN" b="1" dirty="0">
                <a:solidFill>
                  <a:schemeClr val="bg1"/>
                </a:solidFill>
                <a:latin typeface="微软雅黑" panose="020B0503020204020204" pitchFamily="34" charset="-122"/>
                <a:ea typeface="微软雅黑" panose="020B0503020204020204" pitchFamily="34" charset="-122"/>
              </a:rPr>
              <a:t>500000</a:t>
            </a:r>
          </a:p>
          <a:p>
            <a:pPr>
              <a:lnSpc>
                <a:spcPct val="120000"/>
              </a:lnSpc>
            </a:pPr>
            <a:r>
              <a:rPr lang="en-US" altLang="zh-CN" b="1" dirty="0">
                <a:solidFill>
                  <a:schemeClr val="bg1"/>
                </a:solidFill>
                <a:latin typeface="微软雅黑" panose="020B0503020204020204" pitchFamily="34" charset="-122"/>
                <a:ea typeface="微软雅黑" panose="020B0503020204020204" pitchFamily="34" charset="-122"/>
              </a:rPr>
              <a:t>      SELECT * FROM counties WHERE [BEEFCOW-92] </a:t>
            </a:r>
            <a:r>
              <a:rPr lang="zh-CN" altLang="en-US" b="1" dirty="0">
                <a:solidFill>
                  <a:schemeClr val="bg1"/>
                </a:solidFill>
                <a:latin typeface="微软雅黑" panose="020B0503020204020204" pitchFamily="34" charset="-122"/>
                <a:ea typeface="微软雅黑" panose="020B0503020204020204" pitchFamily="34" charset="-122"/>
              </a:rPr>
              <a:t>＜ ＝ </a:t>
            </a:r>
            <a:r>
              <a:rPr lang="en-US" altLang="zh-CN" b="1" dirty="0">
                <a:solidFill>
                  <a:schemeClr val="bg1"/>
                </a:solidFill>
                <a:latin typeface="微软雅黑" panose="020B0503020204020204" pitchFamily="34" charset="-122"/>
                <a:ea typeface="微软雅黑" panose="020B0503020204020204" pitchFamily="34" charset="-122"/>
              </a:rPr>
              <a:t>[BEEFCOW-87] </a:t>
            </a:r>
          </a:p>
        </p:txBody>
      </p:sp>
      <p:sp>
        <p:nvSpPr>
          <p:cNvPr id="2" name="矩形 1"/>
          <p:cNvSpPr/>
          <p:nvPr/>
        </p:nvSpPr>
        <p:spPr>
          <a:xfrm>
            <a:off x="6850216" y="1624365"/>
            <a:ext cx="3888432" cy="553357"/>
          </a:xfrm>
          <a:prstGeom prst="rect">
            <a:avLst/>
          </a:prstGeom>
        </p:spPr>
        <p:txBody>
          <a:bodyPr wrap="square">
            <a:spAutoFit/>
          </a:bodyPr>
          <a:lstStyle/>
          <a:p>
            <a:pPr>
              <a:lnSpc>
                <a:spcPct val="140000"/>
              </a:lnSpc>
            </a:pPr>
            <a:r>
              <a:rPr lang="zh-CN" altLang="en-US" sz="2400" b="1" dirty="0">
                <a:latin typeface="微软雅黑" panose="020B0503020204020204" pitchFamily="34" charset="-122"/>
                <a:ea typeface="微软雅黑" panose="020B0503020204020204" pitchFamily="34" charset="-122"/>
              </a:rPr>
              <a:t>关键</a:t>
            </a:r>
            <a:r>
              <a:rPr lang="en-US" altLang="zh-CN" sz="2400" b="1" dirty="0">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建立</a:t>
            </a:r>
            <a:r>
              <a:rPr lang="en-US" altLang="zh-CN" sz="2400" b="1" dirty="0">
                <a:latin typeface="微软雅黑" panose="020B0503020204020204" pitchFamily="34" charset="-122"/>
                <a:ea typeface="微软雅黑" panose="020B0503020204020204" pitchFamily="34" charset="-122"/>
              </a:rPr>
              <a:t>SQL</a:t>
            </a:r>
            <a:r>
              <a:rPr lang="zh-CN" altLang="en-US" sz="2400" b="1" dirty="0">
                <a:latin typeface="微软雅黑" panose="020B0503020204020204" pitchFamily="34" charset="-122"/>
                <a:ea typeface="微软雅黑" panose="020B0503020204020204" pitchFamily="34" charset="-122"/>
              </a:rPr>
              <a:t>表达式</a:t>
            </a:r>
          </a:p>
        </p:txBody>
      </p:sp>
      <p:pic>
        <p:nvPicPr>
          <p:cNvPr id="7"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66991" y="1797790"/>
            <a:ext cx="2829424" cy="4968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Tree>
    <p:extLst>
      <p:ext uri="{BB962C8B-B14F-4D97-AF65-F5344CB8AC3E}">
        <p14:creationId xmlns:p14="http://schemas.microsoft.com/office/powerpoint/2010/main" val="3157131067"/>
      </p:ext>
    </p:extLst>
  </p:cSld>
  <p:clrMapOvr>
    <a:masterClrMapping/>
  </p:clrMapOvr>
  <p:transition>
    <p:random/>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Rectangle 3"/>
          <p:cNvSpPr>
            <a:spLocks noGrp="1" noChangeArrowheads="1"/>
          </p:cNvSpPr>
          <p:nvPr>
            <p:ph idx="11"/>
          </p:nvPr>
        </p:nvSpPr>
        <p:spPr>
          <a:xfrm>
            <a:off x="1125861" y="1988840"/>
            <a:ext cx="4104456" cy="4114801"/>
          </a:xfrm>
        </p:spPr>
        <p:txBody>
          <a:bodyPr>
            <a:normAutofit lnSpcReduction="10000"/>
          </a:bodyPr>
          <a:lstStyle/>
          <a:p>
            <a:pPr eaLnBrk="1" hangingPunct="1">
              <a:lnSpc>
                <a:spcPct val="140000"/>
              </a:lnSpc>
            </a:pPr>
            <a:r>
              <a:rPr lang="en-US" altLang="zh-CN" sz="2000" dirty="0"/>
              <a:t>  </a:t>
            </a:r>
            <a:r>
              <a:rPr lang="zh-CN" altLang="en-US" dirty="0"/>
              <a:t>按照同一数据层的不同要素之间或不同数据层的不同要素之间的</a:t>
            </a:r>
            <a:r>
              <a:rPr lang="zh-CN" altLang="en-US" dirty="0">
                <a:solidFill>
                  <a:srgbClr val="0000FF"/>
                </a:solidFill>
              </a:rPr>
              <a:t>空间关系</a:t>
            </a:r>
            <a:r>
              <a:rPr lang="zh-CN" altLang="en-US" dirty="0"/>
              <a:t>，采用各种判断方法查找图形要素。</a:t>
            </a:r>
          </a:p>
          <a:p>
            <a:pPr eaLnBrk="1" hangingPunct="1">
              <a:lnSpc>
                <a:spcPct val="140000"/>
              </a:lnSpc>
            </a:pPr>
            <a:r>
              <a:rPr lang="zh-CN" altLang="en-US" dirty="0"/>
              <a:t>  关键</a:t>
            </a:r>
            <a:r>
              <a:rPr lang="en-US" altLang="zh-CN" dirty="0"/>
              <a:t>---</a:t>
            </a:r>
            <a:r>
              <a:rPr lang="zh-CN" altLang="en-US" dirty="0"/>
              <a:t>建立要素之间的空间位置关系条件</a:t>
            </a:r>
            <a:r>
              <a:rPr lang="zh-CN" altLang="en-US" b="1" dirty="0"/>
              <a:t>。</a:t>
            </a:r>
          </a:p>
        </p:txBody>
      </p:sp>
      <p:sp>
        <p:nvSpPr>
          <p:cNvPr id="22530" name="Rectangle 2"/>
          <p:cNvSpPr>
            <a:spLocks noGrp="1" noChangeArrowheads="1"/>
          </p:cNvSpPr>
          <p:nvPr>
            <p:ph type="title"/>
          </p:nvPr>
        </p:nvSpPr>
        <p:spPr/>
        <p:txBody>
          <a:bodyPr>
            <a:normAutofit/>
          </a:bodyPr>
          <a:lstStyle/>
          <a:p>
            <a:r>
              <a:rPr kumimoji="0" lang="en-US" altLang="zh-CN" b="1" dirty="0">
                <a:latin typeface="黑体" panose="02010609060101010101" pitchFamily="49" charset="-122"/>
                <a:ea typeface="黑体" panose="02010609060101010101" pitchFamily="49" charset="-122"/>
              </a:rPr>
              <a:t> 2.6 </a:t>
            </a:r>
            <a:r>
              <a:rPr kumimoji="0" lang="zh-CN" altLang="en-US" b="1" dirty="0">
                <a:latin typeface="黑体" panose="02010609060101010101" pitchFamily="49" charset="-122"/>
                <a:ea typeface="黑体" panose="02010609060101010101" pitchFamily="49" charset="-122"/>
              </a:rPr>
              <a:t>空间关系查询</a:t>
            </a:r>
          </a:p>
        </p:txBody>
      </p:sp>
      <p:graphicFrame>
        <p:nvGraphicFramePr>
          <p:cNvPr id="4" name="Object 4"/>
          <p:cNvGraphicFramePr>
            <a:graphicFrameLocks noChangeAspect="1"/>
          </p:cNvGraphicFramePr>
          <p:nvPr>
            <p:extLst>
              <p:ext uri="{D42A27DB-BD31-4B8C-83A1-F6EECF244321}">
                <p14:modId xmlns:p14="http://schemas.microsoft.com/office/powerpoint/2010/main" val="2558642186"/>
              </p:ext>
            </p:extLst>
          </p:nvPr>
        </p:nvGraphicFramePr>
        <p:xfrm>
          <a:off x="5374332" y="784254"/>
          <a:ext cx="6724798" cy="5460202"/>
        </p:xfrm>
        <a:graphic>
          <a:graphicData uri="http://schemas.openxmlformats.org/presentationml/2006/ole">
            <mc:AlternateContent xmlns:mc="http://schemas.openxmlformats.org/markup-compatibility/2006">
              <mc:Choice xmlns:v="urn:schemas-microsoft-com:vml" Requires="v">
                <p:oleObj name="Photo Editor Photo" r:id="rId2" imgW="5296639" imgH="4114286" progId="">
                  <p:embed/>
                </p:oleObj>
              </mc:Choice>
              <mc:Fallback>
                <p:oleObj name="Photo Editor Photo" r:id="rId2" imgW="5296639" imgH="4114286" progId="">
                  <p:embed/>
                  <p:pic>
                    <p:nvPicPr>
                      <p:cNvPr id="4" name="Object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74332" y="784254"/>
                        <a:ext cx="6724798" cy="5460202"/>
                      </a:xfrm>
                      <a:prstGeom prst="rect">
                        <a:avLst/>
                      </a:prstGeom>
                      <a:noFill/>
                    </p:spPr>
                  </p:pic>
                </p:oleObj>
              </mc:Fallback>
            </mc:AlternateContent>
          </a:graphicData>
        </a:graphic>
      </p:graphicFrame>
    </p:spTree>
    <p:extLst>
      <p:ext uri="{BB962C8B-B14F-4D97-AF65-F5344CB8AC3E}">
        <p14:creationId xmlns:p14="http://schemas.microsoft.com/office/powerpoint/2010/main" val="2920821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5602" name="Rectangle 2"/>
          <p:cNvSpPr>
            <a:spLocks noGrp="1" noChangeArrowheads="1"/>
          </p:cNvSpPr>
          <p:nvPr>
            <p:ph type="title" idx="4294967295"/>
          </p:nvPr>
        </p:nvSpPr>
        <p:spPr>
          <a:xfrm>
            <a:off x="405780" y="2514600"/>
            <a:ext cx="8287370" cy="2819400"/>
          </a:xfrm>
        </p:spPr>
        <p:txBody>
          <a:bodyPr/>
          <a:lstStyle/>
          <a:p>
            <a:pPr marL="342900" indent="-342900" eaLnBrk="1" hangingPunct="1">
              <a:buClr>
                <a:srgbClr val="C00000"/>
              </a:buClr>
              <a:buFont typeface="Arial" panose="020B0604020202020204" pitchFamily="34" charset="0"/>
              <a:buChar char="•"/>
            </a:pPr>
            <a:r>
              <a:rPr lang="zh-CN" altLang="en-US" sz="2400" b="1" dirty="0">
                <a:latin typeface="微软雅黑" panose="020B0503020204020204" pitchFamily="34" charset="-122"/>
                <a:ea typeface="微软雅黑" panose="020B0503020204020204" pitchFamily="34" charset="-122"/>
              </a:rPr>
              <a:t>查询距某条线段最近的点 </a:t>
            </a:r>
            <a:r>
              <a:rPr lang="en-US" altLang="zh-CN" sz="2400" b="1" dirty="0">
                <a:latin typeface="微软雅黑" panose="020B0503020204020204" pitchFamily="34" charset="-122"/>
                <a:ea typeface="微软雅黑" panose="020B0503020204020204" pitchFamily="34" charset="-122"/>
              </a:rPr>
              <a:t>(proximity)</a:t>
            </a:r>
          </a:p>
        </p:txBody>
      </p:sp>
      <p:sp>
        <p:nvSpPr>
          <p:cNvPr id="25603" name="Rectangle 3"/>
          <p:cNvSpPr>
            <a:spLocks noGrp="1" noChangeArrowheads="1"/>
          </p:cNvSpPr>
          <p:nvPr>
            <p:ph type="body" idx="4294967295"/>
          </p:nvPr>
        </p:nvSpPr>
        <p:spPr>
          <a:xfrm>
            <a:off x="405780" y="5367894"/>
            <a:ext cx="8686800" cy="609600"/>
          </a:xfrm>
        </p:spPr>
        <p:txBody>
          <a:bodyPr>
            <a:normAutofit/>
          </a:bodyPr>
          <a:lstStyle/>
          <a:p>
            <a:pPr eaLnBrk="1" hangingPunct="1">
              <a:buClr>
                <a:srgbClr val="C00000"/>
              </a:buClr>
            </a:pPr>
            <a:r>
              <a:rPr lang="zh-CN" altLang="en-US" sz="2400" b="1" dirty="0">
                <a:latin typeface="微软雅黑" panose="020B0503020204020204" pitchFamily="34" charset="-122"/>
                <a:ea typeface="微软雅黑" panose="020B0503020204020204" pitchFamily="34" charset="-122"/>
              </a:rPr>
              <a:t>查询某条水系附近的所有地块</a:t>
            </a:r>
          </a:p>
        </p:txBody>
      </p:sp>
      <p:pic>
        <p:nvPicPr>
          <p:cNvPr id="1275908" name="Picture 4" descr="capture_10312004_211956"/>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04576" y="2226146"/>
            <a:ext cx="3373623" cy="46318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5"/>
          <p:cNvGrpSpPr>
            <a:grpSpLocks/>
          </p:cNvGrpSpPr>
          <p:nvPr/>
        </p:nvGrpSpPr>
        <p:grpSpPr bwMode="auto">
          <a:xfrm>
            <a:off x="4485741" y="4124896"/>
            <a:ext cx="2241550" cy="2195513"/>
            <a:chOff x="1536" y="2572"/>
            <a:chExt cx="1412" cy="1383"/>
          </a:xfrm>
        </p:grpSpPr>
        <p:sp>
          <p:nvSpPr>
            <p:cNvPr id="25611" name="Oval 6"/>
            <p:cNvSpPr>
              <a:spLocks noChangeArrowheads="1"/>
            </p:cNvSpPr>
            <p:nvPr/>
          </p:nvSpPr>
          <p:spPr bwMode="auto">
            <a:xfrm>
              <a:off x="2784" y="2572"/>
              <a:ext cx="164" cy="327"/>
            </a:xfrm>
            <a:prstGeom prst="ellipse">
              <a:avLst/>
            </a:prstGeom>
            <a:noFill/>
            <a:ln w="28575" algn="ctr">
              <a:solidFill>
                <a:srgbClr val="FF3300"/>
              </a:solidFill>
              <a:round/>
              <a:headEnd/>
              <a:tailEnd type="none" w="lg" len="lg"/>
            </a:ln>
            <a:extLst>
              <a:ext uri="{909E8E84-426E-40DD-AFC4-6F175D3DCCD1}">
                <a14:hiddenFill xmlns:a14="http://schemas.microsoft.com/office/drawing/2010/main">
                  <a:solidFill>
                    <a:srgbClr val="FFFFFF"/>
                  </a:solidFill>
                </a14:hiddenFill>
              </a:ext>
            </a:extLst>
          </p:spPr>
          <p:txBody>
            <a:bodyPr wrap="none" anchor="ctr">
              <a:spAutoFit/>
            </a:bodyPr>
            <a:lstStyle>
              <a:lvl1pPr>
                <a:spcBef>
                  <a:spcPct val="20000"/>
                </a:spcBef>
                <a:buBlip>
                  <a:blip r:embed="rId3"/>
                </a:buBlip>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Blip>
                  <a:blip r:embed="rId4"/>
                </a:buBlip>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0000FF"/>
                </a:buClr>
                <a:buFont typeface="Wingdings" panose="05000000000000000000" pitchFamily="2" charset="2"/>
                <a:buChar char="Ø"/>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kumimoji="0" lang="zh-CN" altLang="zh-CN" sz="1800">
                <a:latin typeface="Arial" panose="020B0604020202020204" pitchFamily="34" charset="0"/>
              </a:endParaRPr>
            </a:p>
          </p:txBody>
        </p:sp>
        <p:sp>
          <p:nvSpPr>
            <p:cNvPr id="25612" name="Line 7"/>
            <p:cNvSpPr>
              <a:spLocks noChangeShapeType="1"/>
            </p:cNvSpPr>
            <p:nvPr/>
          </p:nvSpPr>
          <p:spPr bwMode="auto">
            <a:xfrm flipV="1">
              <a:off x="2112" y="2832"/>
              <a:ext cx="768" cy="864"/>
            </a:xfrm>
            <a:prstGeom prst="line">
              <a:avLst/>
            </a:prstGeom>
            <a:noFill/>
            <a:ln w="28575">
              <a:solidFill>
                <a:srgbClr val="FF3300"/>
              </a:solidFill>
              <a:round/>
              <a:headEnd/>
              <a:tailEnd type="stealth" w="lg" len="lg"/>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5613" name="Text Box 8"/>
            <p:cNvSpPr txBox="1">
              <a:spLocks noChangeArrowheads="1"/>
            </p:cNvSpPr>
            <p:nvPr/>
          </p:nvSpPr>
          <p:spPr bwMode="auto">
            <a:xfrm>
              <a:off x="1536" y="3667"/>
              <a:ext cx="69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type="none" w="lg" len="lg"/>
                </a14:hiddenLine>
              </a:ext>
            </a:extLst>
          </p:spPr>
          <p:txBody>
            <a:bodyPr wrap="none">
              <a:spAutoFit/>
            </a:bodyPr>
            <a:lstStyle>
              <a:lvl1pPr>
                <a:spcBef>
                  <a:spcPct val="20000"/>
                </a:spcBef>
                <a:buBlip>
                  <a:blip r:embed="rId3"/>
                </a:buBlip>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Blip>
                  <a:blip r:embed="rId4"/>
                </a:buBlip>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0000FF"/>
                </a:buClr>
                <a:buFont typeface="Wingdings" panose="05000000000000000000" pitchFamily="2" charset="2"/>
                <a:buChar char="Ø"/>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kumimoji="0" lang="zh-CN" altLang="en-US" sz="2400">
                  <a:ea typeface="黑体" panose="02010609060101010101" pitchFamily="49" charset="-122"/>
                </a:rPr>
                <a:t>选择层</a:t>
              </a:r>
            </a:p>
          </p:txBody>
        </p:sp>
      </p:grpSp>
      <p:grpSp>
        <p:nvGrpSpPr>
          <p:cNvPr id="3" name="Group 9"/>
          <p:cNvGrpSpPr>
            <a:grpSpLocks/>
          </p:cNvGrpSpPr>
          <p:nvPr/>
        </p:nvGrpSpPr>
        <p:grpSpPr bwMode="auto">
          <a:xfrm>
            <a:off x="6170612" y="1522413"/>
            <a:ext cx="4083050" cy="2279650"/>
            <a:chOff x="2928" y="959"/>
            <a:chExt cx="2572" cy="1436"/>
          </a:xfrm>
        </p:grpSpPr>
        <p:sp>
          <p:nvSpPr>
            <p:cNvPr id="25608" name="Text Box 10"/>
            <p:cNvSpPr txBox="1">
              <a:spLocks noChangeArrowheads="1"/>
            </p:cNvSpPr>
            <p:nvPr/>
          </p:nvSpPr>
          <p:spPr bwMode="auto">
            <a:xfrm>
              <a:off x="4300" y="959"/>
              <a:ext cx="120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type="none" w="lg" len="lg"/>
                </a14:hiddenLine>
              </a:ext>
            </a:extLst>
          </p:spPr>
          <p:txBody>
            <a:bodyPr>
              <a:spAutoFit/>
            </a:bodyPr>
            <a:lstStyle>
              <a:lvl1pPr>
                <a:spcBef>
                  <a:spcPct val="20000"/>
                </a:spcBef>
                <a:buBlip>
                  <a:blip r:embed="rId3"/>
                </a:buBlip>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Blip>
                  <a:blip r:embed="rId4"/>
                </a:buBlip>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0000FF"/>
                </a:buClr>
                <a:buFont typeface="Wingdings" panose="05000000000000000000" pitchFamily="2" charset="2"/>
                <a:buChar char="Ø"/>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kumimoji="0" lang="zh-CN" altLang="en-US" sz="2400" dirty="0">
                  <a:ea typeface="黑体" panose="02010609060101010101" pitchFamily="49" charset="-122"/>
                </a:rPr>
                <a:t>目标层</a:t>
              </a:r>
            </a:p>
          </p:txBody>
        </p:sp>
        <p:sp>
          <p:nvSpPr>
            <p:cNvPr id="25609" name="Line 11"/>
            <p:cNvSpPr>
              <a:spLocks noChangeShapeType="1"/>
            </p:cNvSpPr>
            <p:nvPr/>
          </p:nvSpPr>
          <p:spPr bwMode="auto">
            <a:xfrm flipH="1">
              <a:off x="3360" y="1200"/>
              <a:ext cx="1056" cy="864"/>
            </a:xfrm>
            <a:prstGeom prst="line">
              <a:avLst/>
            </a:prstGeom>
            <a:noFill/>
            <a:ln w="28575">
              <a:solidFill>
                <a:srgbClr val="FF3300"/>
              </a:solidFill>
              <a:round/>
              <a:headEnd/>
              <a:tailEnd type="stealth" w="lg" len="lg"/>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5610" name="Oval 12"/>
            <p:cNvSpPr>
              <a:spLocks noChangeArrowheads="1"/>
            </p:cNvSpPr>
            <p:nvPr/>
          </p:nvSpPr>
          <p:spPr bwMode="auto">
            <a:xfrm>
              <a:off x="2928" y="2068"/>
              <a:ext cx="164" cy="327"/>
            </a:xfrm>
            <a:prstGeom prst="ellipse">
              <a:avLst/>
            </a:prstGeom>
            <a:noFill/>
            <a:ln w="28575" algn="ctr">
              <a:solidFill>
                <a:srgbClr val="FF3300"/>
              </a:solidFill>
              <a:round/>
              <a:headEnd/>
              <a:tailEnd type="none" w="lg" len="lg"/>
            </a:ln>
            <a:extLst>
              <a:ext uri="{909E8E84-426E-40DD-AFC4-6F175D3DCCD1}">
                <a14:hiddenFill xmlns:a14="http://schemas.microsoft.com/office/drawing/2010/main">
                  <a:solidFill>
                    <a:srgbClr val="FFFFFF"/>
                  </a:solidFill>
                </a14:hiddenFill>
              </a:ext>
            </a:extLst>
          </p:spPr>
          <p:txBody>
            <a:bodyPr wrap="none" anchor="ctr">
              <a:spAutoFit/>
            </a:bodyPr>
            <a:lstStyle>
              <a:lvl1pPr>
                <a:spcBef>
                  <a:spcPct val="20000"/>
                </a:spcBef>
                <a:buBlip>
                  <a:blip r:embed="rId3"/>
                </a:buBlip>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Blip>
                  <a:blip r:embed="rId4"/>
                </a:buBlip>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0000FF"/>
                </a:buClr>
                <a:buFont typeface="Wingdings" panose="05000000000000000000" pitchFamily="2" charset="2"/>
                <a:buChar char="Ø"/>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kumimoji="0" lang="zh-CN" altLang="zh-CN" sz="1800">
                <a:latin typeface="Arial" panose="020B0604020202020204" pitchFamily="34" charset="0"/>
              </a:endParaRPr>
            </a:p>
          </p:txBody>
        </p:sp>
      </p:grpSp>
      <p:pic>
        <p:nvPicPr>
          <p:cNvPr id="1275917" name="Picture 13" descr="capture_10312004_174659"/>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946108" y="116632"/>
            <a:ext cx="2938885" cy="3283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74326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27591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275908"/>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1102851" name="Picture 3" descr="capture_10312004_174659"/>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8214" y="2420887"/>
            <a:ext cx="3737442" cy="41760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27" name="Rectangle 4"/>
          <p:cNvSpPr>
            <a:spLocks noGrp="1" noChangeArrowheads="1"/>
          </p:cNvSpPr>
          <p:nvPr>
            <p:ph type="body" idx="4294967295"/>
          </p:nvPr>
        </p:nvSpPr>
        <p:spPr>
          <a:xfrm>
            <a:off x="0" y="1125538"/>
            <a:ext cx="3384550" cy="4464050"/>
          </a:xfrm>
        </p:spPr>
        <p:txBody>
          <a:bodyPr/>
          <a:lstStyle/>
          <a:p>
            <a:pPr marL="344488" indent="-344488">
              <a:tabLst>
                <a:tab pos="739775" algn="l"/>
              </a:tabLst>
            </a:pPr>
            <a:r>
              <a:rPr lang="zh-CN" altLang="en-US" b="1" dirty="0"/>
              <a:t>查询距一条线段最近的点（邻近分析</a:t>
            </a:r>
            <a:r>
              <a:rPr lang="zh-CN" altLang="en-US" b="1" dirty="0">
                <a:solidFill>
                  <a:schemeClr val="bg1"/>
                </a:solidFill>
              </a:rPr>
              <a:t>）</a:t>
            </a:r>
          </a:p>
        </p:txBody>
      </p:sp>
      <p:pic>
        <p:nvPicPr>
          <p:cNvPr id="1102853" name="Picture 5" descr="capture_10312004_21195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94212" y="724205"/>
            <a:ext cx="4464496" cy="6129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02854" name="Picture 6" descr="capture_10312004_21203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526460" y="0"/>
            <a:ext cx="6146734" cy="4681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9782033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102851"/>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10285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1028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7650" name="Rectangle 2"/>
          <p:cNvSpPr>
            <a:spLocks noGrp="1" noChangeArrowheads="1"/>
          </p:cNvSpPr>
          <p:nvPr>
            <p:ph type="body" idx="4294967295"/>
          </p:nvPr>
        </p:nvSpPr>
        <p:spPr>
          <a:xfrm>
            <a:off x="3959225" y="836613"/>
            <a:ext cx="8229600" cy="4525962"/>
          </a:xfrm>
        </p:spPr>
        <p:txBody>
          <a:bodyPr>
            <a:normAutofit/>
          </a:bodyPr>
          <a:lstStyle/>
          <a:p>
            <a:pPr eaLnBrk="1" hangingPunct="1">
              <a:buClr>
                <a:srgbClr val="C00000"/>
              </a:buClr>
            </a:pPr>
            <a:r>
              <a:rPr lang="zh-CN" altLang="en-US" b="1" dirty="0"/>
              <a:t>查询相邻要素 </a:t>
            </a:r>
            <a:r>
              <a:rPr lang="en-US" altLang="zh-CN" b="1" dirty="0"/>
              <a:t>(proximity)</a:t>
            </a:r>
          </a:p>
        </p:txBody>
      </p:sp>
      <p:pic>
        <p:nvPicPr>
          <p:cNvPr id="1272835" name="Picture 3" descr="capture_11012004_23143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4786" y="1434972"/>
            <a:ext cx="5793257" cy="44129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72836" name="Picture 4" descr="capture_11012004_23151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718148" y="2492896"/>
            <a:ext cx="3122613" cy="428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72837" name="Picture 5" descr="capture_11012004_23151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232591" y="1384114"/>
            <a:ext cx="5904250" cy="4497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386700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27283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27283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2728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5603" name="Rectangle 3"/>
          <p:cNvSpPr>
            <a:spLocks noGrp="1" noChangeArrowheads="1"/>
          </p:cNvSpPr>
          <p:nvPr>
            <p:ph idx="11"/>
          </p:nvPr>
        </p:nvSpPr>
        <p:spPr/>
        <p:txBody>
          <a:bodyPr>
            <a:normAutofit/>
          </a:bodyPr>
          <a:lstStyle/>
          <a:p>
            <a:pPr eaLnBrk="1" hangingPunct="1"/>
            <a:r>
              <a:rPr lang="zh-CN" altLang="en-US" sz="2400" dirty="0"/>
              <a:t>查询某条水系附近的所有地块</a:t>
            </a:r>
          </a:p>
        </p:txBody>
      </p:sp>
      <p:sp>
        <p:nvSpPr>
          <p:cNvPr id="25602" name="Rectangle 2"/>
          <p:cNvSpPr>
            <a:spLocks noGrp="1" noChangeArrowheads="1"/>
          </p:cNvSpPr>
          <p:nvPr>
            <p:ph type="title"/>
          </p:nvPr>
        </p:nvSpPr>
        <p:spPr/>
        <p:txBody>
          <a:bodyPr>
            <a:normAutofit/>
          </a:bodyPr>
          <a:lstStyle/>
          <a:p>
            <a:r>
              <a:rPr kumimoji="0" lang="en-US" altLang="zh-CN" b="1" dirty="0">
                <a:latin typeface="黑体" panose="02010609060101010101" pitchFamily="49" charset="-122"/>
                <a:ea typeface="黑体" panose="02010609060101010101" pitchFamily="49" charset="-122"/>
              </a:rPr>
              <a:t> 2.6 </a:t>
            </a:r>
            <a:r>
              <a:rPr kumimoji="0" lang="zh-CN" altLang="en-US" b="1" dirty="0">
                <a:latin typeface="黑体" panose="02010609060101010101" pitchFamily="49" charset="-122"/>
                <a:ea typeface="黑体" panose="02010609060101010101" pitchFamily="49" charset="-122"/>
              </a:rPr>
              <a:t>空间关系查询</a:t>
            </a:r>
            <a:endParaRPr lang="en-US" altLang="zh-CN" dirty="0"/>
          </a:p>
        </p:txBody>
      </p:sp>
      <p:pic>
        <p:nvPicPr>
          <p:cNvPr id="1275908" name="Picture 4" descr="capture_10312004_21195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85693" y="2465958"/>
            <a:ext cx="3017838" cy="414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5"/>
          <p:cNvGrpSpPr>
            <a:grpSpLocks/>
          </p:cNvGrpSpPr>
          <p:nvPr/>
        </p:nvGrpSpPr>
        <p:grpSpPr bwMode="auto">
          <a:xfrm>
            <a:off x="4485741" y="4124896"/>
            <a:ext cx="2241550" cy="2195513"/>
            <a:chOff x="1536" y="2572"/>
            <a:chExt cx="1412" cy="1383"/>
          </a:xfrm>
        </p:grpSpPr>
        <p:sp>
          <p:nvSpPr>
            <p:cNvPr id="25611" name="Oval 6"/>
            <p:cNvSpPr>
              <a:spLocks noChangeArrowheads="1"/>
            </p:cNvSpPr>
            <p:nvPr/>
          </p:nvSpPr>
          <p:spPr bwMode="auto">
            <a:xfrm>
              <a:off x="2784" y="2572"/>
              <a:ext cx="164" cy="327"/>
            </a:xfrm>
            <a:prstGeom prst="ellipse">
              <a:avLst/>
            </a:prstGeom>
            <a:noFill/>
            <a:ln w="28575" algn="ctr">
              <a:solidFill>
                <a:srgbClr val="FF3300"/>
              </a:solidFill>
              <a:round/>
              <a:headEnd/>
              <a:tailEnd type="none" w="lg" len="lg"/>
            </a:ln>
            <a:extLst>
              <a:ext uri="{909E8E84-426E-40DD-AFC4-6F175D3DCCD1}">
                <a14:hiddenFill xmlns:a14="http://schemas.microsoft.com/office/drawing/2010/main">
                  <a:solidFill>
                    <a:srgbClr val="FFFFFF"/>
                  </a:solidFill>
                </a14:hiddenFill>
              </a:ext>
            </a:extLst>
          </p:spPr>
          <p:txBody>
            <a:bodyPr wrap="none" anchor="ctr">
              <a:spAutoFit/>
            </a:bodyPr>
            <a:lstStyle>
              <a:lvl1pPr>
                <a:spcBef>
                  <a:spcPct val="20000"/>
                </a:spcBef>
                <a:buBlip>
                  <a:blip r:embed="rId3"/>
                </a:buBlip>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Blip>
                  <a:blip r:embed="rId4"/>
                </a:buBlip>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0000FF"/>
                </a:buClr>
                <a:buFont typeface="Wingdings" panose="05000000000000000000" pitchFamily="2" charset="2"/>
                <a:buChar char="Ø"/>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zh-CN" altLang="zh-CN" sz="1800" b="0" i="0" u="none" strike="noStrike" kern="1200" cap="none" spc="0" normalizeH="0" baseline="0" noProof="0">
                <a:ln>
                  <a:noFill/>
                </a:ln>
                <a:solidFill>
                  <a:prstClr val="white"/>
                </a:solidFill>
                <a:effectLst/>
                <a:uLnTx/>
                <a:uFillTx/>
                <a:latin typeface="Arial" panose="020B0604020202020204" pitchFamily="34" charset="0"/>
                <a:ea typeface="宋体" panose="02010600030101010101" pitchFamily="2" charset="-122"/>
                <a:cs typeface="+mn-cs"/>
              </a:endParaRPr>
            </a:p>
          </p:txBody>
        </p:sp>
        <p:sp>
          <p:nvSpPr>
            <p:cNvPr id="25612" name="Line 7"/>
            <p:cNvSpPr>
              <a:spLocks noChangeShapeType="1"/>
            </p:cNvSpPr>
            <p:nvPr/>
          </p:nvSpPr>
          <p:spPr bwMode="auto">
            <a:xfrm flipV="1">
              <a:off x="2112" y="2832"/>
              <a:ext cx="768" cy="864"/>
            </a:xfrm>
            <a:prstGeom prst="line">
              <a:avLst/>
            </a:prstGeom>
            <a:noFill/>
            <a:ln w="28575">
              <a:solidFill>
                <a:srgbClr val="FF3300"/>
              </a:solidFill>
              <a:round/>
              <a:headEnd/>
              <a:tailEnd type="stealth" w="lg" len="lg"/>
            </a:ln>
            <a:extLst>
              <a:ext uri="{909E8E84-426E-40DD-AFC4-6F175D3DCCD1}">
                <a14:hiddenFill xmlns:a14="http://schemas.microsoft.com/office/drawing/2010/main">
                  <a:noFill/>
                </a14:hiddenFill>
              </a:ext>
            </a:ex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orbel"/>
                <a:ea typeface="幼圆" panose="02010509060101010101" pitchFamily="49" charset="-122"/>
                <a:cs typeface="+mn-cs"/>
              </a:endParaRPr>
            </a:p>
          </p:txBody>
        </p:sp>
        <p:sp>
          <p:nvSpPr>
            <p:cNvPr id="25613" name="Text Box 8"/>
            <p:cNvSpPr txBox="1">
              <a:spLocks noChangeArrowheads="1"/>
            </p:cNvSpPr>
            <p:nvPr/>
          </p:nvSpPr>
          <p:spPr bwMode="auto">
            <a:xfrm>
              <a:off x="1536" y="3667"/>
              <a:ext cx="69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type="none" w="lg" len="lg"/>
                </a14:hiddenLine>
              </a:ext>
            </a:extLst>
          </p:spPr>
          <p:txBody>
            <a:bodyPr wrap="none">
              <a:spAutoFit/>
            </a:bodyPr>
            <a:lstStyle>
              <a:lvl1pPr>
                <a:spcBef>
                  <a:spcPct val="20000"/>
                </a:spcBef>
                <a:buBlip>
                  <a:blip r:embed="rId3"/>
                </a:buBlip>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Blip>
                  <a:blip r:embed="rId4"/>
                </a:buBlip>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0000FF"/>
                </a:buClr>
                <a:buFont typeface="Wingdings" panose="05000000000000000000" pitchFamily="2" charset="2"/>
                <a:buChar char="Ø"/>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zh-CN" altLang="en-US" sz="2400" b="0" i="0" u="none" strike="noStrike" kern="1200" cap="none" spc="0" normalizeH="0" baseline="0" noProof="0">
                  <a:ln>
                    <a:noFill/>
                  </a:ln>
                  <a:solidFill>
                    <a:prstClr val="white"/>
                  </a:solidFill>
                  <a:effectLst/>
                  <a:uLnTx/>
                  <a:uFillTx/>
                  <a:latin typeface="Times New Roman" panose="02020603050405020304" pitchFamily="18" charset="0"/>
                  <a:ea typeface="黑体" panose="02010609060101010101" pitchFamily="49" charset="-122"/>
                  <a:cs typeface="+mn-cs"/>
                </a:rPr>
                <a:t>选择层</a:t>
              </a:r>
            </a:p>
          </p:txBody>
        </p:sp>
      </p:grpSp>
      <p:grpSp>
        <p:nvGrpSpPr>
          <p:cNvPr id="3" name="Group 9"/>
          <p:cNvGrpSpPr>
            <a:grpSpLocks/>
          </p:cNvGrpSpPr>
          <p:nvPr/>
        </p:nvGrpSpPr>
        <p:grpSpPr bwMode="auto">
          <a:xfrm>
            <a:off x="6315868" y="1382490"/>
            <a:ext cx="4083050" cy="2279650"/>
            <a:chOff x="2928" y="959"/>
            <a:chExt cx="2572" cy="1436"/>
          </a:xfrm>
        </p:grpSpPr>
        <p:sp>
          <p:nvSpPr>
            <p:cNvPr id="25608" name="Text Box 10"/>
            <p:cNvSpPr txBox="1">
              <a:spLocks noChangeArrowheads="1"/>
            </p:cNvSpPr>
            <p:nvPr/>
          </p:nvSpPr>
          <p:spPr bwMode="auto">
            <a:xfrm>
              <a:off x="4300" y="959"/>
              <a:ext cx="120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type="none" w="lg" len="lg"/>
                </a14:hiddenLine>
              </a:ext>
            </a:extLst>
          </p:spPr>
          <p:txBody>
            <a:bodyPr>
              <a:spAutoFit/>
            </a:bodyPr>
            <a:lstStyle>
              <a:lvl1pPr>
                <a:spcBef>
                  <a:spcPct val="20000"/>
                </a:spcBef>
                <a:buBlip>
                  <a:blip r:embed="rId3"/>
                </a:buBlip>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Blip>
                  <a:blip r:embed="rId4"/>
                </a:buBlip>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0000FF"/>
                </a:buClr>
                <a:buFont typeface="Wingdings" panose="05000000000000000000" pitchFamily="2" charset="2"/>
                <a:buChar char="Ø"/>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zh-CN" altLang="en-US" sz="2400" b="0" i="0" u="none" strike="noStrike" kern="1200" cap="none" spc="0" normalizeH="0" baseline="0" noProof="0" dirty="0">
                  <a:ln>
                    <a:noFill/>
                  </a:ln>
                  <a:solidFill>
                    <a:prstClr val="white"/>
                  </a:solidFill>
                  <a:effectLst/>
                  <a:uLnTx/>
                  <a:uFillTx/>
                  <a:latin typeface="Times New Roman" panose="02020603050405020304" pitchFamily="18" charset="0"/>
                  <a:ea typeface="黑体" panose="02010609060101010101" pitchFamily="49" charset="-122"/>
                  <a:cs typeface="+mn-cs"/>
                </a:rPr>
                <a:t>目标层</a:t>
              </a:r>
            </a:p>
          </p:txBody>
        </p:sp>
        <p:sp>
          <p:nvSpPr>
            <p:cNvPr id="25609" name="Line 11"/>
            <p:cNvSpPr>
              <a:spLocks noChangeShapeType="1"/>
            </p:cNvSpPr>
            <p:nvPr/>
          </p:nvSpPr>
          <p:spPr bwMode="auto">
            <a:xfrm flipH="1">
              <a:off x="3360" y="1200"/>
              <a:ext cx="1056" cy="864"/>
            </a:xfrm>
            <a:prstGeom prst="line">
              <a:avLst/>
            </a:prstGeom>
            <a:noFill/>
            <a:ln w="28575">
              <a:solidFill>
                <a:srgbClr val="FF3300"/>
              </a:solidFill>
              <a:round/>
              <a:headEnd/>
              <a:tailEnd type="stealth" w="lg" len="lg"/>
            </a:ln>
            <a:extLst>
              <a:ext uri="{909E8E84-426E-40DD-AFC4-6F175D3DCCD1}">
                <a14:hiddenFill xmlns:a14="http://schemas.microsoft.com/office/drawing/2010/main">
                  <a:noFill/>
                </a14:hiddenFill>
              </a:ext>
            </a:ex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orbel"/>
                <a:ea typeface="幼圆" panose="02010509060101010101" pitchFamily="49" charset="-122"/>
                <a:cs typeface="+mn-cs"/>
              </a:endParaRPr>
            </a:p>
          </p:txBody>
        </p:sp>
        <p:sp>
          <p:nvSpPr>
            <p:cNvPr id="25610" name="Oval 12"/>
            <p:cNvSpPr>
              <a:spLocks noChangeArrowheads="1"/>
            </p:cNvSpPr>
            <p:nvPr/>
          </p:nvSpPr>
          <p:spPr bwMode="auto">
            <a:xfrm>
              <a:off x="2928" y="2068"/>
              <a:ext cx="164" cy="327"/>
            </a:xfrm>
            <a:prstGeom prst="ellipse">
              <a:avLst/>
            </a:prstGeom>
            <a:noFill/>
            <a:ln w="28575" algn="ctr">
              <a:solidFill>
                <a:srgbClr val="FF3300"/>
              </a:solidFill>
              <a:round/>
              <a:headEnd/>
              <a:tailEnd type="none" w="lg" len="lg"/>
            </a:ln>
            <a:extLst>
              <a:ext uri="{909E8E84-426E-40DD-AFC4-6F175D3DCCD1}">
                <a14:hiddenFill xmlns:a14="http://schemas.microsoft.com/office/drawing/2010/main">
                  <a:solidFill>
                    <a:srgbClr val="FFFFFF"/>
                  </a:solidFill>
                </a14:hiddenFill>
              </a:ext>
            </a:extLst>
          </p:spPr>
          <p:txBody>
            <a:bodyPr wrap="none" anchor="ctr">
              <a:spAutoFit/>
            </a:bodyPr>
            <a:lstStyle>
              <a:lvl1pPr>
                <a:spcBef>
                  <a:spcPct val="20000"/>
                </a:spcBef>
                <a:buBlip>
                  <a:blip r:embed="rId3"/>
                </a:buBlip>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Blip>
                  <a:blip r:embed="rId4"/>
                </a:buBlip>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0000FF"/>
                </a:buClr>
                <a:buFont typeface="Wingdings" panose="05000000000000000000" pitchFamily="2" charset="2"/>
                <a:buChar char="Ø"/>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zh-CN" altLang="zh-CN" sz="1800" b="0" i="0" u="none" strike="noStrike" kern="1200" cap="none" spc="0" normalizeH="0" baseline="0" noProof="0">
                <a:ln>
                  <a:noFill/>
                </a:ln>
                <a:solidFill>
                  <a:prstClr val="white"/>
                </a:solidFill>
                <a:effectLst/>
                <a:uLnTx/>
                <a:uFillTx/>
                <a:latin typeface="Arial" panose="020B0604020202020204" pitchFamily="34" charset="0"/>
                <a:ea typeface="宋体" panose="02010600030101010101" pitchFamily="2" charset="-122"/>
                <a:cs typeface="+mn-cs"/>
              </a:endParaRPr>
            </a:p>
          </p:txBody>
        </p:sp>
      </p:grpSp>
      <p:pic>
        <p:nvPicPr>
          <p:cNvPr id="1275917" name="Picture 13" descr="capture_10312004_17465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03628" y="2810547"/>
            <a:ext cx="3111571" cy="34764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1760436" y="1951888"/>
            <a:ext cx="3823483"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Corbel"/>
                <a:ea typeface="幼圆" panose="02010509060101010101" pitchFamily="49" charset="-122"/>
                <a:cs typeface="+mn-cs"/>
              </a:rPr>
              <a:t>查询距某条线段最近的点 </a:t>
            </a:r>
            <a:r>
              <a:rPr kumimoji="0" lang="en-US" altLang="zh-CN" sz="1800" b="0" i="0" u="none" strike="noStrike" kern="1200" cap="none" spc="0" normalizeH="0" baseline="0" noProof="0" dirty="0">
                <a:ln>
                  <a:noFill/>
                </a:ln>
                <a:solidFill>
                  <a:prstClr val="white"/>
                </a:solidFill>
                <a:effectLst/>
                <a:uLnTx/>
                <a:uFillTx/>
                <a:latin typeface="Corbel"/>
                <a:ea typeface="幼圆" panose="02010509060101010101" pitchFamily="49" charset="-122"/>
                <a:cs typeface="+mn-cs"/>
              </a:rPr>
              <a:t>(proximity)</a:t>
            </a:r>
            <a:endParaRPr kumimoji="0" lang="zh-CN" altLang="en-US" sz="1800" b="0" i="0" u="none" strike="noStrike" kern="1200" cap="none" spc="0" normalizeH="0" baseline="0" noProof="0" dirty="0">
              <a:ln>
                <a:noFill/>
              </a:ln>
              <a:solidFill>
                <a:prstClr val="white"/>
              </a:solidFill>
              <a:effectLst/>
              <a:uLnTx/>
              <a:uFillTx/>
              <a:latin typeface="Corbel"/>
              <a:ea typeface="幼圆" panose="02010509060101010101" pitchFamily="49" charset="-122"/>
              <a:cs typeface="+mn-cs"/>
            </a:endParaRPr>
          </a:p>
        </p:txBody>
      </p:sp>
    </p:spTree>
    <p:extLst>
      <p:ext uri="{BB962C8B-B14F-4D97-AF65-F5344CB8AC3E}">
        <p14:creationId xmlns:p14="http://schemas.microsoft.com/office/powerpoint/2010/main" val="27975881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27591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275908"/>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1102851" name="Picture 3" descr="capture_10312004_17465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9998" y="2852936"/>
            <a:ext cx="2642267" cy="2952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27" name="Rectangle 4"/>
          <p:cNvSpPr>
            <a:spLocks noGrp="1" noChangeArrowheads="1"/>
          </p:cNvSpPr>
          <p:nvPr>
            <p:ph idx="11"/>
          </p:nvPr>
        </p:nvSpPr>
        <p:spPr/>
        <p:txBody>
          <a:bodyPr/>
          <a:lstStyle/>
          <a:p>
            <a:pPr marL="344488" indent="-344488">
              <a:tabLst>
                <a:tab pos="739775" algn="l"/>
              </a:tabLst>
            </a:pPr>
            <a:r>
              <a:rPr lang="zh-CN" altLang="en-US" b="1" dirty="0"/>
              <a:t>查询距一条线段最近的点（邻近分析）</a:t>
            </a:r>
          </a:p>
        </p:txBody>
      </p:sp>
      <p:sp>
        <p:nvSpPr>
          <p:cNvPr id="2" name="标题 1"/>
          <p:cNvSpPr>
            <a:spLocks noGrp="1"/>
          </p:cNvSpPr>
          <p:nvPr>
            <p:ph type="title"/>
          </p:nvPr>
        </p:nvSpPr>
        <p:spPr/>
        <p:txBody>
          <a:bodyPr/>
          <a:lstStyle/>
          <a:p>
            <a:r>
              <a:rPr kumimoji="0" lang="en-US" altLang="zh-CN" b="1" dirty="0">
                <a:latin typeface="黑体" panose="02010609060101010101" pitchFamily="49" charset="-122"/>
                <a:ea typeface="黑体" panose="02010609060101010101" pitchFamily="49" charset="-122"/>
              </a:rPr>
              <a:t> 2.6 </a:t>
            </a:r>
            <a:r>
              <a:rPr kumimoji="0" lang="zh-CN" altLang="en-US" b="1" dirty="0">
                <a:latin typeface="黑体" panose="02010609060101010101" pitchFamily="49" charset="-122"/>
                <a:ea typeface="黑体" panose="02010609060101010101" pitchFamily="49" charset="-122"/>
              </a:rPr>
              <a:t>空间关系查询</a:t>
            </a:r>
            <a:endParaRPr lang="zh-CN" altLang="en-US" dirty="0"/>
          </a:p>
        </p:txBody>
      </p:sp>
      <p:pic>
        <p:nvPicPr>
          <p:cNvPr id="1102853" name="Picture 5" descr="capture_10312004_21195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96319" y="2708920"/>
            <a:ext cx="2827018" cy="3881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02854" name="Picture 6" descr="capture_10312004_21203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7139" y="2549765"/>
            <a:ext cx="5377873" cy="409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675729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102851"/>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10285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1028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7650" name="Rectangle 2"/>
          <p:cNvSpPr>
            <a:spLocks noGrp="1" noChangeArrowheads="1"/>
          </p:cNvSpPr>
          <p:nvPr>
            <p:ph idx="11"/>
          </p:nvPr>
        </p:nvSpPr>
        <p:spPr/>
        <p:txBody>
          <a:bodyPr>
            <a:normAutofit/>
          </a:bodyPr>
          <a:lstStyle/>
          <a:p>
            <a:pPr eaLnBrk="1" hangingPunct="1"/>
            <a:r>
              <a:rPr lang="zh-CN" altLang="en-US" b="1" dirty="0"/>
              <a:t>查询相邻要素 </a:t>
            </a:r>
            <a:r>
              <a:rPr lang="en-US" altLang="zh-CN" b="1" dirty="0"/>
              <a:t>(proximity)</a:t>
            </a:r>
          </a:p>
        </p:txBody>
      </p:sp>
      <p:sp>
        <p:nvSpPr>
          <p:cNvPr id="2" name="标题 1"/>
          <p:cNvSpPr>
            <a:spLocks noGrp="1"/>
          </p:cNvSpPr>
          <p:nvPr>
            <p:ph type="title"/>
          </p:nvPr>
        </p:nvSpPr>
        <p:spPr/>
        <p:txBody>
          <a:bodyPr/>
          <a:lstStyle/>
          <a:p>
            <a:r>
              <a:rPr kumimoji="0" lang="en-US" altLang="zh-CN" b="1" dirty="0">
                <a:latin typeface="黑体" panose="02010609060101010101" pitchFamily="49" charset="-122"/>
                <a:ea typeface="黑体" panose="02010609060101010101" pitchFamily="49" charset="-122"/>
              </a:rPr>
              <a:t> 2.6 </a:t>
            </a:r>
            <a:r>
              <a:rPr kumimoji="0" lang="zh-CN" altLang="en-US" b="1" dirty="0">
                <a:latin typeface="黑体" panose="02010609060101010101" pitchFamily="49" charset="-122"/>
                <a:ea typeface="黑体" panose="02010609060101010101" pitchFamily="49" charset="-122"/>
              </a:rPr>
              <a:t>空间关系查询</a:t>
            </a:r>
            <a:endParaRPr lang="zh-CN" altLang="en-US" dirty="0"/>
          </a:p>
        </p:txBody>
      </p:sp>
      <p:pic>
        <p:nvPicPr>
          <p:cNvPr id="1272835" name="Picture 3" descr="capture_11012004_23143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9720" y="2714626"/>
            <a:ext cx="5210175" cy="396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72836" name="Picture 4" descr="capture_11012004_23151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69789" y="2568575"/>
            <a:ext cx="3122613" cy="428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72837" name="Picture 5" descr="capture_11012004_23151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83754" y="2213522"/>
            <a:ext cx="5210175" cy="396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13272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27283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27283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2728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内容占位符 19">
            <a:extLst>
              <a:ext uri="{FF2B5EF4-FFF2-40B4-BE49-F238E27FC236}">
                <a16:creationId xmlns:a16="http://schemas.microsoft.com/office/drawing/2014/main" id="{57DC52B1-3FAE-11A7-9D23-3B785EEBDA8C}"/>
              </a:ext>
            </a:extLst>
          </p:cNvPr>
          <p:cNvSpPr>
            <a:spLocks noGrp="1"/>
          </p:cNvSpPr>
          <p:nvPr>
            <p:ph idx="11"/>
          </p:nvPr>
        </p:nvSpPr>
        <p:spPr/>
        <p:txBody>
          <a:bodyPr/>
          <a:lstStyle/>
          <a:p>
            <a:endParaRPr lang="zh-CN" altLang="en-US" dirty="0"/>
          </a:p>
        </p:txBody>
      </p:sp>
      <p:sp>
        <p:nvSpPr>
          <p:cNvPr id="3" name="标题 2"/>
          <p:cNvSpPr>
            <a:spLocks noGrp="1"/>
          </p:cNvSpPr>
          <p:nvPr>
            <p:ph type="title"/>
          </p:nvPr>
        </p:nvSpPr>
        <p:spPr/>
        <p:txBody>
          <a:bodyPr/>
          <a:lstStyle/>
          <a:p>
            <a:r>
              <a:rPr lang="en-US" altLang="zh-CN" b="1" dirty="0">
                <a:latin typeface="黑体" panose="02010609060101010101" pitchFamily="49" charset="-122"/>
                <a:ea typeface="黑体" panose="02010609060101010101" pitchFamily="49" charset="-122"/>
              </a:rPr>
              <a:t>1.</a:t>
            </a:r>
            <a:r>
              <a:rPr lang="zh-CN" altLang="en-US" b="1" dirty="0">
                <a:latin typeface="黑体" panose="02010609060101010101" pitchFamily="49" charset="-122"/>
                <a:ea typeface="黑体" panose="02010609060101010101" pitchFamily="49" charset="-122"/>
              </a:rPr>
              <a:t>空间分析工具集</a:t>
            </a:r>
            <a:endParaRPr lang="zh-CN" altLang="en-US" dirty="0"/>
          </a:p>
        </p:txBody>
      </p:sp>
      <p:sp>
        <p:nvSpPr>
          <p:cNvPr id="4" name="矩形 3"/>
          <p:cNvSpPr/>
          <p:nvPr/>
        </p:nvSpPr>
        <p:spPr>
          <a:xfrm>
            <a:off x="4258550" y="1607499"/>
            <a:ext cx="3145106" cy="877403"/>
          </a:xfrm>
          <a:prstGeom prst="rect">
            <a:avLst/>
          </a:prstGeom>
          <a:solidFill>
            <a:srgbClr val="0070C0"/>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199340" y="3212976"/>
            <a:ext cx="1438777" cy="864096"/>
          </a:xfrm>
          <a:prstGeom prst="rect">
            <a:avLst/>
          </a:prstGeom>
          <a:solidFill>
            <a:srgbClr val="0070C0"/>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5734714" y="3234287"/>
            <a:ext cx="1499068" cy="864095"/>
          </a:xfrm>
          <a:prstGeom prst="rect">
            <a:avLst/>
          </a:prstGeom>
          <a:solidFill>
            <a:srgbClr val="0070C0"/>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8" name="矩形 7"/>
          <p:cNvSpPr/>
          <p:nvPr/>
        </p:nvSpPr>
        <p:spPr>
          <a:xfrm>
            <a:off x="9072598" y="3228766"/>
            <a:ext cx="1342294" cy="905925"/>
          </a:xfrm>
          <a:prstGeom prst="rect">
            <a:avLst/>
          </a:prstGeom>
          <a:solidFill>
            <a:srgbClr val="0070C0"/>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跟踪分析</a:t>
            </a:r>
            <a:endParaRPr lang="en-US" altLang="zh-CN" b="1" dirty="0">
              <a:solidFill>
                <a:schemeClr val="tx1"/>
              </a:solidFill>
            </a:endParaRPr>
          </a:p>
          <a:p>
            <a:pPr algn="ctr"/>
            <a:r>
              <a:rPr lang="zh-CN" altLang="en-US" b="1" dirty="0">
                <a:solidFill>
                  <a:schemeClr val="tx1"/>
                </a:solidFill>
              </a:rPr>
              <a:t>模块</a:t>
            </a:r>
          </a:p>
        </p:txBody>
      </p:sp>
      <p:sp>
        <p:nvSpPr>
          <p:cNvPr id="9" name="文本框 8"/>
          <p:cNvSpPr txBox="1"/>
          <p:nvPr/>
        </p:nvSpPr>
        <p:spPr>
          <a:xfrm>
            <a:off x="462992" y="3312391"/>
            <a:ext cx="1226880" cy="707886"/>
          </a:xfrm>
          <a:prstGeom prst="rect">
            <a:avLst/>
          </a:prstGeom>
          <a:noFill/>
        </p:spPr>
        <p:txBody>
          <a:bodyPr wrap="square" rtlCol="0">
            <a:spAutoFit/>
          </a:bodyPr>
          <a:lstStyle/>
          <a:p>
            <a:pPr algn="ctr"/>
            <a:r>
              <a:rPr lang="en-US" altLang="zh-CN" sz="2000" b="1" dirty="0"/>
              <a:t>3D</a:t>
            </a:r>
            <a:r>
              <a:rPr lang="zh-CN" altLang="en-US" sz="2000" b="1" dirty="0"/>
              <a:t>分析模块</a:t>
            </a:r>
          </a:p>
        </p:txBody>
      </p:sp>
      <p:sp>
        <p:nvSpPr>
          <p:cNvPr id="10" name="矩形 9"/>
          <p:cNvSpPr/>
          <p:nvPr/>
        </p:nvSpPr>
        <p:spPr>
          <a:xfrm>
            <a:off x="1983050" y="3202727"/>
            <a:ext cx="1601034" cy="874345"/>
          </a:xfrm>
          <a:prstGeom prst="rect">
            <a:avLst/>
          </a:prstGeom>
          <a:solidFill>
            <a:srgbClr val="0070C0"/>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1" name="文本框 10"/>
          <p:cNvSpPr txBox="1"/>
          <p:nvPr/>
        </p:nvSpPr>
        <p:spPr>
          <a:xfrm>
            <a:off x="2183590" y="3344623"/>
            <a:ext cx="1396151" cy="707886"/>
          </a:xfrm>
          <a:prstGeom prst="rect">
            <a:avLst/>
          </a:prstGeom>
          <a:noFill/>
        </p:spPr>
        <p:txBody>
          <a:bodyPr wrap="square" rtlCol="0">
            <a:spAutoFit/>
          </a:bodyPr>
          <a:lstStyle/>
          <a:p>
            <a:r>
              <a:rPr lang="zh-CN" altLang="en-US" sz="2000" b="1" dirty="0"/>
              <a:t>空间分析</a:t>
            </a:r>
            <a:endParaRPr lang="en-US" altLang="zh-CN" sz="2000" b="1" dirty="0"/>
          </a:p>
          <a:p>
            <a:pPr algn="ctr"/>
            <a:r>
              <a:rPr lang="zh-CN" altLang="en-US" sz="2000" b="1" dirty="0"/>
              <a:t>模块</a:t>
            </a:r>
          </a:p>
        </p:txBody>
      </p:sp>
      <p:sp>
        <p:nvSpPr>
          <p:cNvPr id="12" name="矩形 11"/>
          <p:cNvSpPr/>
          <p:nvPr/>
        </p:nvSpPr>
        <p:spPr>
          <a:xfrm>
            <a:off x="3705485" y="3234287"/>
            <a:ext cx="1709319" cy="864096"/>
          </a:xfrm>
          <a:prstGeom prst="rect">
            <a:avLst/>
          </a:prstGeom>
          <a:solidFill>
            <a:srgbClr val="0070C0"/>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3" name="文本框 12"/>
          <p:cNvSpPr txBox="1"/>
          <p:nvPr/>
        </p:nvSpPr>
        <p:spPr>
          <a:xfrm>
            <a:off x="3626969" y="3346865"/>
            <a:ext cx="1758117" cy="707886"/>
          </a:xfrm>
          <a:prstGeom prst="rect">
            <a:avLst/>
          </a:prstGeom>
          <a:noFill/>
        </p:spPr>
        <p:txBody>
          <a:bodyPr wrap="square" rtlCol="0">
            <a:spAutoFit/>
          </a:bodyPr>
          <a:lstStyle/>
          <a:p>
            <a:pPr algn="ctr"/>
            <a:r>
              <a:rPr lang="zh-CN" altLang="en-US" sz="2000" b="1" dirty="0"/>
              <a:t>空间统计分析模块</a:t>
            </a:r>
          </a:p>
        </p:txBody>
      </p:sp>
      <p:sp>
        <p:nvSpPr>
          <p:cNvPr id="14" name="文本框 13"/>
          <p:cNvSpPr txBox="1"/>
          <p:nvPr/>
        </p:nvSpPr>
        <p:spPr>
          <a:xfrm>
            <a:off x="5826053" y="3364401"/>
            <a:ext cx="1231413" cy="707886"/>
          </a:xfrm>
          <a:prstGeom prst="rect">
            <a:avLst/>
          </a:prstGeom>
          <a:noFill/>
        </p:spPr>
        <p:txBody>
          <a:bodyPr wrap="square" rtlCol="0">
            <a:spAutoFit/>
          </a:bodyPr>
          <a:lstStyle/>
          <a:p>
            <a:pPr algn="ctr"/>
            <a:r>
              <a:rPr lang="zh-CN" altLang="en-US" sz="2000" b="1" dirty="0"/>
              <a:t>时空分析模块</a:t>
            </a:r>
          </a:p>
        </p:txBody>
      </p:sp>
      <p:sp>
        <p:nvSpPr>
          <p:cNvPr id="15" name="矩形 14"/>
          <p:cNvSpPr/>
          <p:nvPr/>
        </p:nvSpPr>
        <p:spPr>
          <a:xfrm>
            <a:off x="7403656" y="3234288"/>
            <a:ext cx="1499068" cy="905929"/>
          </a:xfrm>
          <a:prstGeom prst="rect">
            <a:avLst/>
          </a:prstGeom>
          <a:solidFill>
            <a:srgbClr val="0070C0"/>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6" name="文本框 15"/>
          <p:cNvSpPr txBox="1"/>
          <p:nvPr/>
        </p:nvSpPr>
        <p:spPr>
          <a:xfrm>
            <a:off x="7642975" y="3395180"/>
            <a:ext cx="1219835" cy="646331"/>
          </a:xfrm>
          <a:prstGeom prst="rect">
            <a:avLst/>
          </a:prstGeom>
          <a:noFill/>
        </p:spPr>
        <p:txBody>
          <a:bodyPr wrap="square" rtlCol="0">
            <a:spAutoFit/>
          </a:bodyPr>
          <a:lstStyle/>
          <a:p>
            <a:pPr algn="ctr"/>
            <a:r>
              <a:rPr lang="zh-CN" altLang="en-US" b="1" dirty="0"/>
              <a:t>网络分析模块</a:t>
            </a:r>
          </a:p>
        </p:txBody>
      </p:sp>
      <p:sp>
        <p:nvSpPr>
          <p:cNvPr id="17" name="矩形 16"/>
          <p:cNvSpPr/>
          <p:nvPr/>
        </p:nvSpPr>
        <p:spPr>
          <a:xfrm>
            <a:off x="10708069" y="3265382"/>
            <a:ext cx="1342294" cy="905925"/>
          </a:xfrm>
          <a:prstGeom prst="rect">
            <a:avLst/>
          </a:prstGeom>
          <a:solidFill>
            <a:srgbClr val="0070C0"/>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a:t>
            </a:r>
            <a:endParaRPr lang="zh-CN" altLang="en-US" dirty="0"/>
          </a:p>
        </p:txBody>
      </p:sp>
      <p:sp>
        <p:nvSpPr>
          <p:cNvPr id="18" name="矩形 17"/>
          <p:cNvSpPr/>
          <p:nvPr/>
        </p:nvSpPr>
        <p:spPr>
          <a:xfrm>
            <a:off x="8553733" y="4725143"/>
            <a:ext cx="1530668" cy="894951"/>
          </a:xfrm>
          <a:prstGeom prst="rect">
            <a:avLst/>
          </a:prstGeom>
          <a:solidFill>
            <a:srgbClr val="0070C0"/>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9" name="矩形 18"/>
          <p:cNvSpPr/>
          <p:nvPr/>
        </p:nvSpPr>
        <p:spPr>
          <a:xfrm>
            <a:off x="6618253" y="4748351"/>
            <a:ext cx="1694249" cy="864096"/>
          </a:xfrm>
          <a:prstGeom prst="rect">
            <a:avLst/>
          </a:prstGeom>
          <a:solidFill>
            <a:srgbClr val="0070C0"/>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cxnSp>
        <p:nvCxnSpPr>
          <p:cNvPr id="21" name="直接箭头连接符 20"/>
          <p:cNvCxnSpPr/>
          <p:nvPr/>
        </p:nvCxnSpPr>
        <p:spPr>
          <a:xfrm>
            <a:off x="1164368" y="2796141"/>
            <a:ext cx="10214848" cy="62387"/>
          </a:xfrm>
          <a:prstGeom prst="straightConnector1">
            <a:avLst/>
          </a:prstGeom>
          <a:ln>
            <a:solidFill>
              <a:srgbClr val="0070C0"/>
            </a:solidFill>
            <a:tailEnd type="triangle"/>
          </a:ln>
        </p:spPr>
        <p:style>
          <a:lnRef idx="3">
            <a:schemeClr val="accent5"/>
          </a:lnRef>
          <a:fillRef idx="0">
            <a:schemeClr val="accent5"/>
          </a:fillRef>
          <a:effectRef idx="2">
            <a:schemeClr val="accent5"/>
          </a:effectRef>
          <a:fontRef idx="minor">
            <a:schemeClr val="tx1"/>
          </a:fontRef>
        </p:style>
      </p:cxnSp>
      <p:cxnSp>
        <p:nvCxnSpPr>
          <p:cNvPr id="34" name="直接箭头连接符 33"/>
          <p:cNvCxnSpPr>
            <a:endCxn id="8" idx="0"/>
          </p:cNvCxnSpPr>
          <p:nvPr/>
        </p:nvCxnSpPr>
        <p:spPr>
          <a:xfrm>
            <a:off x="9743745" y="2842286"/>
            <a:ext cx="0" cy="386480"/>
          </a:xfrm>
          <a:prstGeom prst="straightConnector1">
            <a:avLst/>
          </a:prstGeom>
          <a:ln>
            <a:solidFill>
              <a:srgbClr val="0070C0"/>
            </a:solidFill>
            <a:tailEnd type="triangle"/>
          </a:ln>
        </p:spPr>
        <p:style>
          <a:lnRef idx="3">
            <a:schemeClr val="accent5"/>
          </a:lnRef>
          <a:fillRef idx="0">
            <a:schemeClr val="accent5"/>
          </a:fillRef>
          <a:effectRef idx="2">
            <a:schemeClr val="accent5"/>
          </a:effectRef>
          <a:fontRef idx="minor">
            <a:schemeClr val="tx1"/>
          </a:fontRef>
        </p:style>
      </p:cxnSp>
      <p:cxnSp>
        <p:nvCxnSpPr>
          <p:cNvPr id="38" name="直接箭头连接符 37"/>
          <p:cNvCxnSpPr/>
          <p:nvPr/>
        </p:nvCxnSpPr>
        <p:spPr>
          <a:xfrm>
            <a:off x="11345365" y="2837161"/>
            <a:ext cx="0" cy="428221"/>
          </a:xfrm>
          <a:prstGeom prst="straightConnector1">
            <a:avLst/>
          </a:prstGeom>
          <a:ln>
            <a:solidFill>
              <a:srgbClr val="0070C0"/>
            </a:solidFill>
            <a:tailEnd type="triangle"/>
          </a:ln>
        </p:spPr>
        <p:style>
          <a:lnRef idx="3">
            <a:schemeClr val="accent5"/>
          </a:lnRef>
          <a:fillRef idx="0">
            <a:schemeClr val="accent5"/>
          </a:fillRef>
          <a:effectRef idx="2">
            <a:schemeClr val="accent5"/>
          </a:effectRef>
          <a:fontRef idx="minor">
            <a:schemeClr val="tx1"/>
          </a:fontRef>
        </p:style>
      </p:cxnSp>
      <p:sp>
        <p:nvSpPr>
          <p:cNvPr id="43" name="下箭头 42"/>
          <p:cNvSpPr/>
          <p:nvPr/>
        </p:nvSpPr>
        <p:spPr>
          <a:xfrm flipH="1">
            <a:off x="8107470" y="2858528"/>
            <a:ext cx="45719" cy="354448"/>
          </a:xfrm>
          <a:prstGeom prst="downArrow">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44" name="矩形 43"/>
          <p:cNvSpPr/>
          <p:nvPr/>
        </p:nvSpPr>
        <p:spPr>
          <a:xfrm>
            <a:off x="998978" y="4771558"/>
            <a:ext cx="1438777" cy="817682"/>
          </a:xfrm>
          <a:prstGeom prst="rect">
            <a:avLst/>
          </a:prstGeom>
          <a:solidFill>
            <a:srgbClr val="0070C0"/>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矩形 44"/>
          <p:cNvSpPr/>
          <p:nvPr/>
        </p:nvSpPr>
        <p:spPr>
          <a:xfrm>
            <a:off x="2998069" y="4812871"/>
            <a:ext cx="1562076" cy="776369"/>
          </a:xfrm>
          <a:prstGeom prst="rect">
            <a:avLst/>
          </a:prstGeom>
          <a:solidFill>
            <a:srgbClr val="0070C0"/>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cxnSp>
        <p:nvCxnSpPr>
          <p:cNvPr id="48" name="直接连接符 47"/>
          <p:cNvCxnSpPr/>
          <p:nvPr/>
        </p:nvCxnSpPr>
        <p:spPr>
          <a:xfrm>
            <a:off x="1689872" y="4437112"/>
            <a:ext cx="2047731" cy="0"/>
          </a:xfrm>
          <a:prstGeom prst="line">
            <a:avLst/>
          </a:prstGeom>
          <a:ln>
            <a:solidFill>
              <a:srgbClr val="0070C0"/>
            </a:solidFill>
          </a:ln>
        </p:spPr>
        <p:style>
          <a:lnRef idx="3">
            <a:schemeClr val="accent5"/>
          </a:lnRef>
          <a:fillRef idx="0">
            <a:schemeClr val="accent5"/>
          </a:fillRef>
          <a:effectRef idx="2">
            <a:schemeClr val="accent5"/>
          </a:effectRef>
          <a:fontRef idx="minor">
            <a:schemeClr val="tx1"/>
          </a:fontRef>
        </p:style>
      </p:cxnSp>
      <p:cxnSp>
        <p:nvCxnSpPr>
          <p:cNvPr id="52" name="直接连接符 51"/>
          <p:cNvCxnSpPr/>
          <p:nvPr/>
        </p:nvCxnSpPr>
        <p:spPr>
          <a:xfrm>
            <a:off x="2710036" y="4098382"/>
            <a:ext cx="0" cy="338730"/>
          </a:xfrm>
          <a:prstGeom prst="line">
            <a:avLst/>
          </a:prstGeom>
          <a:ln>
            <a:solidFill>
              <a:srgbClr val="0070C0"/>
            </a:solidFill>
          </a:ln>
        </p:spPr>
        <p:style>
          <a:lnRef idx="3">
            <a:schemeClr val="accent5"/>
          </a:lnRef>
          <a:fillRef idx="0">
            <a:schemeClr val="accent5"/>
          </a:fillRef>
          <a:effectRef idx="2">
            <a:schemeClr val="accent5"/>
          </a:effectRef>
          <a:fontRef idx="minor">
            <a:schemeClr val="tx1"/>
          </a:fontRef>
        </p:style>
      </p:cxnSp>
      <p:cxnSp>
        <p:nvCxnSpPr>
          <p:cNvPr id="54" name="直接箭头连接符 53"/>
          <p:cNvCxnSpPr>
            <a:cxnSpLocks/>
          </p:cNvCxnSpPr>
          <p:nvPr/>
        </p:nvCxnSpPr>
        <p:spPr>
          <a:xfrm>
            <a:off x="3737603" y="4437112"/>
            <a:ext cx="0" cy="334446"/>
          </a:xfrm>
          <a:prstGeom prst="straightConnector1">
            <a:avLst/>
          </a:prstGeom>
          <a:ln>
            <a:solidFill>
              <a:srgbClr val="0070C0"/>
            </a:solidFill>
            <a:tailEnd type="triangle"/>
          </a:ln>
        </p:spPr>
        <p:style>
          <a:lnRef idx="3">
            <a:schemeClr val="accent5"/>
          </a:lnRef>
          <a:fillRef idx="0">
            <a:schemeClr val="accent5"/>
          </a:fillRef>
          <a:effectRef idx="2">
            <a:schemeClr val="accent5"/>
          </a:effectRef>
          <a:fontRef idx="minor">
            <a:schemeClr val="tx1"/>
          </a:fontRef>
        </p:style>
      </p:cxnSp>
      <p:cxnSp>
        <p:nvCxnSpPr>
          <p:cNvPr id="57" name="直接箭头连接符 56"/>
          <p:cNvCxnSpPr/>
          <p:nvPr/>
        </p:nvCxnSpPr>
        <p:spPr>
          <a:xfrm flipH="1">
            <a:off x="1689871" y="4437112"/>
            <a:ext cx="4" cy="309411"/>
          </a:xfrm>
          <a:prstGeom prst="straightConnector1">
            <a:avLst/>
          </a:prstGeom>
          <a:ln>
            <a:solidFill>
              <a:srgbClr val="0070C0"/>
            </a:solidFill>
            <a:tailEnd type="triangle"/>
          </a:ln>
        </p:spPr>
        <p:style>
          <a:lnRef idx="3">
            <a:schemeClr val="accent5"/>
          </a:lnRef>
          <a:fillRef idx="0">
            <a:schemeClr val="accent5"/>
          </a:fillRef>
          <a:effectRef idx="2">
            <a:schemeClr val="accent5"/>
          </a:effectRef>
          <a:fontRef idx="minor">
            <a:schemeClr val="tx1"/>
          </a:fontRef>
        </p:style>
      </p:cxnSp>
      <p:sp>
        <p:nvSpPr>
          <p:cNvPr id="74" name="文本框 73"/>
          <p:cNvSpPr txBox="1"/>
          <p:nvPr/>
        </p:nvSpPr>
        <p:spPr>
          <a:xfrm>
            <a:off x="1164368" y="4998025"/>
            <a:ext cx="1107996" cy="369332"/>
          </a:xfrm>
          <a:prstGeom prst="rect">
            <a:avLst/>
          </a:prstGeom>
          <a:noFill/>
        </p:spPr>
        <p:txBody>
          <a:bodyPr wrap="none" rtlCol="0">
            <a:spAutoFit/>
          </a:bodyPr>
          <a:lstStyle/>
          <a:p>
            <a:r>
              <a:rPr lang="zh-CN" altLang="en-US" b="1" dirty="0"/>
              <a:t>矢量数据</a:t>
            </a:r>
          </a:p>
        </p:txBody>
      </p:sp>
      <p:sp>
        <p:nvSpPr>
          <p:cNvPr id="75" name="文本框 74"/>
          <p:cNvSpPr txBox="1"/>
          <p:nvPr/>
        </p:nvSpPr>
        <p:spPr>
          <a:xfrm>
            <a:off x="3225109" y="4972526"/>
            <a:ext cx="1114408" cy="369332"/>
          </a:xfrm>
          <a:prstGeom prst="rect">
            <a:avLst/>
          </a:prstGeom>
          <a:noFill/>
        </p:spPr>
        <p:txBody>
          <a:bodyPr wrap="none" rtlCol="0">
            <a:spAutoFit/>
          </a:bodyPr>
          <a:lstStyle/>
          <a:p>
            <a:r>
              <a:rPr lang="zh-CN" altLang="en-US" b="1" dirty="0"/>
              <a:t>栅格数据</a:t>
            </a:r>
          </a:p>
        </p:txBody>
      </p:sp>
      <p:cxnSp>
        <p:nvCxnSpPr>
          <p:cNvPr id="79" name="直接箭头连接符 78"/>
          <p:cNvCxnSpPr/>
          <p:nvPr/>
        </p:nvCxnSpPr>
        <p:spPr>
          <a:xfrm>
            <a:off x="1164368" y="2815795"/>
            <a:ext cx="0" cy="386932"/>
          </a:xfrm>
          <a:prstGeom prst="straightConnector1">
            <a:avLst/>
          </a:prstGeom>
          <a:ln>
            <a:solidFill>
              <a:srgbClr val="0070C0"/>
            </a:solidFill>
            <a:tailEnd type="triangle"/>
          </a:ln>
        </p:spPr>
        <p:style>
          <a:lnRef idx="3">
            <a:schemeClr val="accent5"/>
          </a:lnRef>
          <a:fillRef idx="0">
            <a:schemeClr val="accent5"/>
          </a:fillRef>
          <a:effectRef idx="2">
            <a:schemeClr val="accent5"/>
          </a:effectRef>
          <a:fontRef idx="minor">
            <a:schemeClr val="tx1"/>
          </a:fontRef>
        </p:style>
      </p:cxnSp>
      <p:cxnSp>
        <p:nvCxnSpPr>
          <p:cNvPr id="81" name="直接箭头连接符 80"/>
          <p:cNvCxnSpPr/>
          <p:nvPr/>
        </p:nvCxnSpPr>
        <p:spPr>
          <a:xfrm>
            <a:off x="2710036" y="2815795"/>
            <a:ext cx="0" cy="397181"/>
          </a:xfrm>
          <a:prstGeom prst="straightConnector1">
            <a:avLst/>
          </a:prstGeom>
          <a:ln>
            <a:solidFill>
              <a:srgbClr val="0070C0"/>
            </a:solidFill>
            <a:tailEnd type="triangle"/>
          </a:ln>
        </p:spPr>
        <p:style>
          <a:lnRef idx="3">
            <a:schemeClr val="accent5"/>
          </a:lnRef>
          <a:fillRef idx="0">
            <a:schemeClr val="accent5"/>
          </a:fillRef>
          <a:effectRef idx="2">
            <a:schemeClr val="accent5"/>
          </a:effectRef>
          <a:fontRef idx="minor">
            <a:schemeClr val="tx1"/>
          </a:fontRef>
        </p:style>
      </p:cxnSp>
      <p:cxnSp>
        <p:nvCxnSpPr>
          <p:cNvPr id="84" name="直接箭头连接符 83"/>
          <p:cNvCxnSpPr>
            <a:cxnSpLocks/>
            <a:endCxn id="12" idx="0"/>
          </p:cNvCxnSpPr>
          <p:nvPr/>
        </p:nvCxnSpPr>
        <p:spPr>
          <a:xfrm>
            <a:off x="4560145" y="2796141"/>
            <a:ext cx="0" cy="438146"/>
          </a:xfrm>
          <a:prstGeom prst="straightConnector1">
            <a:avLst/>
          </a:prstGeom>
          <a:ln>
            <a:solidFill>
              <a:srgbClr val="0070C0"/>
            </a:solidFill>
            <a:tailEnd type="triangle"/>
          </a:ln>
        </p:spPr>
        <p:style>
          <a:lnRef idx="3">
            <a:schemeClr val="accent5"/>
          </a:lnRef>
          <a:fillRef idx="0">
            <a:schemeClr val="accent5"/>
          </a:fillRef>
          <a:effectRef idx="2">
            <a:schemeClr val="accent5"/>
          </a:effectRef>
          <a:fontRef idx="minor">
            <a:schemeClr val="tx1"/>
          </a:fontRef>
        </p:style>
      </p:cxnSp>
      <p:cxnSp>
        <p:nvCxnSpPr>
          <p:cNvPr id="86" name="直接箭头连接符 85"/>
          <p:cNvCxnSpPr/>
          <p:nvPr/>
        </p:nvCxnSpPr>
        <p:spPr>
          <a:xfrm>
            <a:off x="6382444" y="2837161"/>
            <a:ext cx="0" cy="375815"/>
          </a:xfrm>
          <a:prstGeom prst="straightConnector1">
            <a:avLst/>
          </a:prstGeom>
          <a:ln>
            <a:solidFill>
              <a:srgbClr val="0070C0"/>
            </a:solidFill>
            <a:tailEnd type="triangle"/>
          </a:ln>
        </p:spPr>
        <p:style>
          <a:lnRef idx="3">
            <a:schemeClr val="accent5"/>
          </a:lnRef>
          <a:fillRef idx="0">
            <a:schemeClr val="accent5"/>
          </a:fillRef>
          <a:effectRef idx="2">
            <a:schemeClr val="accent5"/>
          </a:effectRef>
          <a:fontRef idx="minor">
            <a:schemeClr val="tx1"/>
          </a:fontRef>
        </p:style>
      </p:cxnSp>
      <p:cxnSp>
        <p:nvCxnSpPr>
          <p:cNvPr id="90" name="直接连接符 89"/>
          <p:cNvCxnSpPr>
            <a:cxnSpLocks/>
          </p:cNvCxnSpPr>
          <p:nvPr/>
        </p:nvCxnSpPr>
        <p:spPr>
          <a:xfrm>
            <a:off x="5518348" y="2471595"/>
            <a:ext cx="0" cy="344200"/>
          </a:xfrm>
          <a:prstGeom prst="line">
            <a:avLst/>
          </a:prstGeom>
          <a:ln>
            <a:solidFill>
              <a:srgbClr val="0070C0"/>
            </a:solidFill>
          </a:ln>
        </p:spPr>
        <p:style>
          <a:lnRef idx="3">
            <a:schemeClr val="accent5"/>
          </a:lnRef>
          <a:fillRef idx="0">
            <a:schemeClr val="accent5"/>
          </a:fillRef>
          <a:effectRef idx="2">
            <a:schemeClr val="accent5"/>
          </a:effectRef>
          <a:fontRef idx="minor">
            <a:schemeClr val="tx1"/>
          </a:fontRef>
        </p:style>
      </p:cxnSp>
      <p:sp>
        <p:nvSpPr>
          <p:cNvPr id="91" name="文本框 90"/>
          <p:cNvSpPr txBox="1"/>
          <p:nvPr/>
        </p:nvSpPr>
        <p:spPr>
          <a:xfrm>
            <a:off x="4372802" y="1911170"/>
            <a:ext cx="3005951" cy="400110"/>
          </a:xfrm>
          <a:prstGeom prst="rect">
            <a:avLst/>
          </a:prstGeom>
          <a:noFill/>
        </p:spPr>
        <p:txBody>
          <a:bodyPr wrap="none" rtlCol="0">
            <a:spAutoFit/>
          </a:bodyPr>
          <a:lstStyle/>
          <a:p>
            <a:r>
              <a:rPr lang="zh-CN" altLang="en-US" sz="2000" b="1" dirty="0"/>
              <a:t>含有空间分析功能的模块</a:t>
            </a:r>
          </a:p>
        </p:txBody>
      </p:sp>
      <p:cxnSp>
        <p:nvCxnSpPr>
          <p:cNvPr id="97" name="直接连接符 96"/>
          <p:cNvCxnSpPr/>
          <p:nvPr/>
        </p:nvCxnSpPr>
        <p:spPr>
          <a:xfrm>
            <a:off x="7284314" y="4437112"/>
            <a:ext cx="2122466" cy="0"/>
          </a:xfrm>
          <a:prstGeom prst="line">
            <a:avLst/>
          </a:prstGeom>
          <a:ln>
            <a:solidFill>
              <a:srgbClr val="0070C0"/>
            </a:solidFill>
          </a:ln>
        </p:spPr>
        <p:style>
          <a:lnRef idx="3">
            <a:schemeClr val="accent5"/>
          </a:lnRef>
          <a:fillRef idx="0">
            <a:schemeClr val="accent5"/>
          </a:fillRef>
          <a:effectRef idx="2">
            <a:schemeClr val="accent5"/>
          </a:effectRef>
          <a:fontRef idx="minor">
            <a:schemeClr val="tx1"/>
          </a:fontRef>
        </p:style>
      </p:cxnSp>
      <p:cxnSp>
        <p:nvCxnSpPr>
          <p:cNvPr id="99" name="直接箭头连接符 98"/>
          <p:cNvCxnSpPr/>
          <p:nvPr/>
        </p:nvCxnSpPr>
        <p:spPr>
          <a:xfrm>
            <a:off x="7284314" y="4437112"/>
            <a:ext cx="0" cy="288031"/>
          </a:xfrm>
          <a:prstGeom prst="straightConnector1">
            <a:avLst/>
          </a:prstGeom>
          <a:ln>
            <a:solidFill>
              <a:srgbClr val="0070C0"/>
            </a:solidFill>
            <a:tailEnd type="triangle"/>
          </a:ln>
        </p:spPr>
        <p:style>
          <a:lnRef idx="3">
            <a:schemeClr val="accent5"/>
          </a:lnRef>
          <a:fillRef idx="0">
            <a:schemeClr val="accent5"/>
          </a:fillRef>
          <a:effectRef idx="2">
            <a:schemeClr val="accent5"/>
          </a:effectRef>
          <a:fontRef idx="minor">
            <a:schemeClr val="tx1"/>
          </a:fontRef>
        </p:style>
      </p:cxnSp>
      <p:cxnSp>
        <p:nvCxnSpPr>
          <p:cNvPr id="104" name="直接箭头连接符 103"/>
          <p:cNvCxnSpPr/>
          <p:nvPr/>
        </p:nvCxnSpPr>
        <p:spPr>
          <a:xfrm>
            <a:off x="9406780" y="4437112"/>
            <a:ext cx="0" cy="288031"/>
          </a:xfrm>
          <a:prstGeom prst="straightConnector1">
            <a:avLst/>
          </a:prstGeom>
          <a:ln>
            <a:solidFill>
              <a:srgbClr val="0070C0"/>
            </a:solidFill>
            <a:tailEnd type="triangle"/>
          </a:ln>
        </p:spPr>
        <p:style>
          <a:lnRef idx="3">
            <a:schemeClr val="accent5"/>
          </a:lnRef>
          <a:fillRef idx="0">
            <a:schemeClr val="accent5"/>
          </a:fillRef>
          <a:effectRef idx="2">
            <a:schemeClr val="accent5"/>
          </a:effectRef>
          <a:fontRef idx="minor">
            <a:schemeClr val="tx1"/>
          </a:fontRef>
        </p:style>
      </p:cxnSp>
      <p:cxnSp>
        <p:nvCxnSpPr>
          <p:cNvPr id="106" name="直接连接符 105"/>
          <p:cNvCxnSpPr>
            <a:stCxn id="15" idx="2"/>
          </p:cNvCxnSpPr>
          <p:nvPr/>
        </p:nvCxnSpPr>
        <p:spPr>
          <a:xfrm flipH="1">
            <a:off x="8153189" y="4140217"/>
            <a:ext cx="1" cy="296895"/>
          </a:xfrm>
          <a:prstGeom prst="line">
            <a:avLst/>
          </a:prstGeom>
          <a:ln>
            <a:solidFill>
              <a:srgbClr val="0070C0"/>
            </a:solidFill>
          </a:ln>
        </p:spPr>
        <p:style>
          <a:lnRef idx="3">
            <a:schemeClr val="accent5"/>
          </a:lnRef>
          <a:fillRef idx="0">
            <a:schemeClr val="accent5"/>
          </a:fillRef>
          <a:effectRef idx="2">
            <a:schemeClr val="accent5"/>
          </a:effectRef>
          <a:fontRef idx="minor">
            <a:schemeClr val="tx1"/>
          </a:fontRef>
        </p:style>
      </p:cxnSp>
      <p:sp>
        <p:nvSpPr>
          <p:cNvPr id="111" name="文本框 110"/>
          <p:cNvSpPr txBox="1"/>
          <p:nvPr/>
        </p:nvSpPr>
        <p:spPr>
          <a:xfrm>
            <a:off x="6618253" y="4953091"/>
            <a:ext cx="1569660" cy="369332"/>
          </a:xfrm>
          <a:prstGeom prst="rect">
            <a:avLst/>
          </a:prstGeom>
          <a:noFill/>
        </p:spPr>
        <p:txBody>
          <a:bodyPr wrap="none" rtlCol="0">
            <a:spAutoFit/>
          </a:bodyPr>
          <a:lstStyle/>
          <a:p>
            <a:r>
              <a:rPr lang="zh-CN" altLang="en-US" b="1" dirty="0"/>
              <a:t>传输网络分析</a:t>
            </a:r>
          </a:p>
        </p:txBody>
      </p:sp>
      <p:sp>
        <p:nvSpPr>
          <p:cNvPr id="112" name="文本框 111"/>
          <p:cNvSpPr txBox="1"/>
          <p:nvPr/>
        </p:nvSpPr>
        <p:spPr>
          <a:xfrm>
            <a:off x="8533131" y="4955783"/>
            <a:ext cx="1622560" cy="369332"/>
          </a:xfrm>
          <a:prstGeom prst="rect">
            <a:avLst/>
          </a:prstGeom>
          <a:noFill/>
        </p:spPr>
        <p:txBody>
          <a:bodyPr wrap="none" rtlCol="0">
            <a:spAutoFit/>
          </a:bodyPr>
          <a:lstStyle/>
          <a:p>
            <a:r>
              <a:rPr lang="zh-CN" altLang="en-US" b="1" dirty="0"/>
              <a:t>效用网络分析</a:t>
            </a:r>
          </a:p>
        </p:txBody>
      </p:sp>
    </p:spTree>
    <p:extLst>
      <p:ext uri="{BB962C8B-B14F-4D97-AF65-F5344CB8AC3E}">
        <p14:creationId xmlns:p14="http://schemas.microsoft.com/office/powerpoint/2010/main" val="272483066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p:txBody>
          <a:bodyPr>
            <a:normAutofit/>
          </a:bodyPr>
          <a:lstStyle/>
          <a:p>
            <a:r>
              <a:rPr lang="en-US" altLang="zh-CN" sz="3200" b="1" dirty="0">
                <a:latin typeface="黑体" panose="02010609060101010101" pitchFamily="49" charset="-122"/>
                <a:ea typeface="黑体" panose="02010609060101010101" pitchFamily="49" charset="-122"/>
              </a:rPr>
              <a:t>3.</a:t>
            </a:r>
            <a:r>
              <a:rPr lang="zh-CN" altLang="en-US" sz="3200" b="1" dirty="0">
                <a:latin typeface="黑体" panose="02010609060101010101" pitchFamily="49" charset="-122"/>
                <a:ea typeface="黑体" panose="02010609060101010101" pitchFamily="49" charset="-122"/>
              </a:rPr>
              <a:t>地理网络类型</a:t>
            </a:r>
          </a:p>
        </p:txBody>
      </p:sp>
      <p:sp>
        <p:nvSpPr>
          <p:cNvPr id="5" name="Rectangle 3"/>
          <p:cNvSpPr txBox="1">
            <a:spLocks noChangeArrowheads="1"/>
          </p:cNvSpPr>
          <p:nvPr/>
        </p:nvSpPr>
        <p:spPr>
          <a:xfrm>
            <a:off x="981844" y="2158346"/>
            <a:ext cx="9937104" cy="4114801"/>
          </a:xfrm>
          <a:prstGeom prst="rect">
            <a:avLst/>
          </a:prstGeom>
        </p:spPr>
        <p:txBody>
          <a:bodyPr vert="horz" lIns="91440" tIns="45720" rIns="91440" bIns="45720" rtlCol="0">
            <a:normAutofit/>
          </a:bodyPr>
          <a:lst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a:lstStyle>
          <a:p>
            <a:pPr marL="223838" marR="0" lvl="0" indent="-223838" algn="l" defTabSz="914400" rtl="0" eaLnBrk="1" fontAlgn="auto" latinLnBrk="0" hangingPunct="1">
              <a:lnSpc>
                <a:spcPct val="125000"/>
              </a:lnSpc>
              <a:spcBef>
                <a:spcPts val="1800"/>
              </a:spcBef>
              <a:spcAft>
                <a:spcPts val="0"/>
              </a:spcAft>
              <a:buClr>
                <a:srgbClr val="E84C22"/>
              </a:buClr>
              <a:buSzPct val="100000"/>
              <a:buFont typeface="Arial" pitchFamily="34" charset="0"/>
              <a:buChar char="•"/>
              <a:tabLst/>
              <a:defRPr/>
            </a:pP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网络分析：是对地理网络、城市基础网络进行地理分析和模型化的过程，通过研究网络的状态及模拟和分析资源在网络上的流动和分配情况，解决网络结构及其资源等的优化问题。</a:t>
            </a:r>
            <a:endParaRPr kumimoji="0" lang="en-US" altLang="zh-CN"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223838" marR="0" lvl="0" indent="-223838" algn="l" defTabSz="914400" rtl="0" eaLnBrk="1" fontAlgn="auto" latinLnBrk="0" hangingPunct="1">
              <a:lnSpc>
                <a:spcPct val="125000"/>
              </a:lnSpc>
              <a:spcBef>
                <a:spcPts val="1800"/>
              </a:spcBef>
              <a:spcAft>
                <a:spcPts val="0"/>
              </a:spcAft>
              <a:buClr>
                <a:srgbClr val="E84C22"/>
              </a:buClr>
              <a:buSzPct val="100000"/>
              <a:buFont typeface="Arial" pitchFamily="34" charset="0"/>
              <a:buChar char="•"/>
              <a:tabLst/>
              <a:defRPr/>
            </a:pP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网络分析的基础是图论和运筹学。</a:t>
            </a:r>
          </a:p>
        </p:txBody>
      </p:sp>
    </p:spTree>
    <p:extLst>
      <p:ext uri="{BB962C8B-B14F-4D97-AF65-F5344CB8AC3E}">
        <p14:creationId xmlns:p14="http://schemas.microsoft.com/office/powerpoint/2010/main" val="2982619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1" name="Rectangle 3"/>
          <p:cNvSpPr>
            <a:spLocks noGrp="1" noChangeArrowheads="1"/>
          </p:cNvSpPr>
          <p:nvPr>
            <p:ph idx="11"/>
          </p:nvPr>
        </p:nvSpPr>
        <p:spPr>
          <a:xfrm>
            <a:off x="981844" y="2132856"/>
            <a:ext cx="3096344" cy="4114801"/>
          </a:xfrm>
        </p:spPr>
        <p:txBody>
          <a:bodyPr>
            <a:normAutofit fontScale="85000" lnSpcReduction="20000"/>
          </a:bodyPr>
          <a:lstStyle/>
          <a:p>
            <a:r>
              <a:rPr lang="zh-CN" altLang="en-US" dirty="0"/>
              <a:t>网络是指线状要素相互连接所形成的一个线状模式，它是真实世界中的网络系统的抽象表示。</a:t>
            </a:r>
            <a:endParaRPr lang="en-US" altLang="zh-CN" dirty="0"/>
          </a:p>
          <a:p>
            <a:r>
              <a:rPr lang="zh-CN" altLang="en-US" dirty="0"/>
              <a:t>由一系列相互连通的点和线组成，用来描述地理要素（资源）的流动情况</a:t>
            </a:r>
            <a:r>
              <a:rPr lang="zh-CN" altLang="en-US" dirty="0">
                <a:latin typeface="宋体" panose="02010600030101010101" pitchFamily="2" charset="-122"/>
                <a:ea typeface="宋体" panose="02010600030101010101" pitchFamily="2" charset="-122"/>
              </a:rPr>
              <a:t>。</a:t>
            </a:r>
          </a:p>
          <a:p>
            <a:endParaRPr lang="en-US" altLang="zh-CN" dirty="0"/>
          </a:p>
        </p:txBody>
      </p:sp>
      <p:sp>
        <p:nvSpPr>
          <p:cNvPr id="43010" name="Rectangle 2"/>
          <p:cNvSpPr>
            <a:spLocks noGrp="1" noChangeArrowheads="1"/>
          </p:cNvSpPr>
          <p:nvPr>
            <p:ph type="title"/>
          </p:nvPr>
        </p:nvSpPr>
        <p:spPr/>
        <p:txBody>
          <a:bodyPr>
            <a:normAutofit/>
          </a:bodyPr>
          <a:lstStyle/>
          <a:p>
            <a:r>
              <a:rPr lang="en-US" altLang="zh-CN" sz="3200" b="1" dirty="0">
                <a:latin typeface="黑体" panose="02010609060101010101" pitchFamily="49" charset="-122"/>
                <a:ea typeface="黑体" panose="02010609060101010101" pitchFamily="49" charset="-122"/>
              </a:rPr>
              <a:t>3.</a:t>
            </a:r>
            <a:r>
              <a:rPr lang="zh-CN" altLang="en-US" sz="3200" b="1" dirty="0">
                <a:latin typeface="黑体" panose="02010609060101010101" pitchFamily="49" charset="-122"/>
                <a:ea typeface="黑体" panose="02010609060101010101" pitchFamily="49" charset="-122"/>
              </a:rPr>
              <a:t>地理网络类型</a:t>
            </a:r>
          </a:p>
        </p:txBody>
      </p:sp>
      <p:pic>
        <p:nvPicPr>
          <p:cNvPr id="4301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8188" y="1844824"/>
            <a:ext cx="7946713" cy="4799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696053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1"/>
          </p:nvPr>
        </p:nvSpPr>
        <p:spPr>
          <a:xfrm>
            <a:off x="1125860" y="1988840"/>
            <a:ext cx="4824536" cy="4752528"/>
          </a:xfrm>
        </p:spPr>
        <p:txBody>
          <a:bodyPr>
            <a:normAutofit fontScale="85000" lnSpcReduction="20000"/>
          </a:bodyPr>
          <a:lstStyle/>
          <a:p>
            <a:r>
              <a:rPr lang="zh-CN" altLang="en-US" b="1" dirty="0">
                <a:solidFill>
                  <a:schemeClr val="accent1"/>
                </a:solidFill>
              </a:rPr>
              <a:t>网络组成：</a:t>
            </a:r>
            <a:endParaRPr lang="en-US" altLang="zh-CN" b="1" dirty="0">
              <a:solidFill>
                <a:schemeClr val="accent1"/>
              </a:solidFill>
            </a:endParaRPr>
          </a:p>
          <a:p>
            <a:pPr lvl="1"/>
            <a:r>
              <a:rPr lang="zh-CN" altLang="en-US" b="1" dirty="0"/>
              <a:t>线状要素</a:t>
            </a:r>
            <a:r>
              <a:rPr lang="en-US" altLang="zh-CN" b="1" dirty="0"/>
              <a:t>-</a:t>
            </a:r>
            <a:r>
              <a:rPr lang="zh-CN" altLang="en-US" b="1" dirty="0"/>
              <a:t>链</a:t>
            </a:r>
            <a:endParaRPr lang="en-US" altLang="zh-CN" b="1" dirty="0"/>
          </a:p>
          <a:p>
            <a:pPr marL="231775" lvl="1" indent="0">
              <a:buNone/>
            </a:pPr>
            <a:r>
              <a:rPr lang="zh-CN" altLang="en-US" dirty="0"/>
              <a:t>   网络中流动的管线，包括有形的（街道、 河流、水管、电缆等）、无形的（无线电通信网络），状态属性包括阻力与需求。</a:t>
            </a:r>
            <a:endParaRPr lang="en-US" altLang="zh-CN" dirty="0"/>
          </a:p>
          <a:p>
            <a:pPr lvl="1"/>
            <a:r>
              <a:rPr lang="zh-CN" altLang="en-US" b="1" dirty="0"/>
              <a:t>点状要素</a:t>
            </a:r>
            <a:endParaRPr lang="en-US" altLang="zh-CN" b="1" dirty="0"/>
          </a:p>
          <a:p>
            <a:pPr lvl="2"/>
            <a:r>
              <a:rPr lang="zh-CN" altLang="en-US" sz="2000" dirty="0"/>
              <a:t>障碍：禁止网络中链上流动的点。</a:t>
            </a:r>
            <a:endParaRPr lang="en-US" altLang="zh-CN" sz="2000" dirty="0"/>
          </a:p>
          <a:p>
            <a:pPr lvl="2"/>
            <a:r>
              <a:rPr lang="zh-CN" altLang="en-US" sz="2000" dirty="0"/>
              <a:t>拐角点：出现在网络链中所有的分割结点上状态属性的阻力，如拐弯的时间和限制。</a:t>
            </a:r>
            <a:endParaRPr lang="en-US" altLang="zh-CN" sz="2000" dirty="0"/>
          </a:p>
          <a:p>
            <a:pPr lvl="2"/>
            <a:r>
              <a:rPr lang="zh-CN" altLang="en-US" sz="2000" dirty="0"/>
              <a:t>中心：接受和分配额资源的位置，如水库、商业中心、电站。状态属性包括阻力、限额。</a:t>
            </a:r>
            <a:endParaRPr lang="en-US" altLang="zh-CN" sz="2000" dirty="0"/>
          </a:p>
        </p:txBody>
      </p:sp>
      <p:sp>
        <p:nvSpPr>
          <p:cNvPr id="3" name="标题 2"/>
          <p:cNvSpPr>
            <a:spLocks noGrp="1"/>
          </p:cNvSpPr>
          <p:nvPr>
            <p:ph type="title"/>
          </p:nvPr>
        </p:nvSpPr>
        <p:spPr/>
        <p:txBody>
          <a:bodyPr/>
          <a:lstStyle/>
          <a:p>
            <a:r>
              <a:rPr lang="en-US" altLang="zh-CN" b="1" dirty="0">
                <a:latin typeface="黑体" panose="02010609060101010101" pitchFamily="49" charset="-122"/>
                <a:ea typeface="黑体" panose="02010609060101010101" pitchFamily="49" charset="-122"/>
              </a:rPr>
              <a:t>3.</a:t>
            </a:r>
            <a:r>
              <a:rPr lang="zh-CN" altLang="en-US" b="1" dirty="0">
                <a:latin typeface="黑体" panose="02010609060101010101" pitchFamily="49" charset="-122"/>
                <a:ea typeface="黑体" panose="02010609060101010101" pitchFamily="49" charset="-122"/>
              </a:rPr>
              <a:t>地理网络类型</a:t>
            </a:r>
            <a:endParaRPr lang="zh-CN" altLang="en-US"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6427955" y="2276872"/>
            <a:ext cx="4995050" cy="3168352"/>
          </a:xfrm>
          <a:prstGeom prst="rect">
            <a:avLst/>
          </a:prstGeom>
        </p:spPr>
      </p:pic>
    </p:spTree>
    <p:extLst>
      <p:ext uri="{BB962C8B-B14F-4D97-AF65-F5344CB8AC3E}">
        <p14:creationId xmlns:p14="http://schemas.microsoft.com/office/powerpoint/2010/main" val="141445602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9" name="Rectangle 3"/>
          <p:cNvSpPr>
            <a:spLocks noGrp="1" noChangeArrowheads="1"/>
          </p:cNvSpPr>
          <p:nvPr>
            <p:ph idx="11"/>
          </p:nvPr>
        </p:nvSpPr>
        <p:spPr/>
        <p:txBody>
          <a:bodyPr>
            <a:normAutofit/>
          </a:bodyPr>
          <a:lstStyle/>
          <a:p>
            <a:r>
              <a:rPr lang="zh-CN" altLang="en-US" dirty="0"/>
              <a:t>定向网络</a:t>
            </a:r>
          </a:p>
          <a:p>
            <a:pPr lvl="1"/>
            <a:r>
              <a:rPr lang="zh-CN" altLang="en-US" sz="2400" dirty="0"/>
              <a:t>流向由源（</a:t>
            </a:r>
            <a:r>
              <a:rPr lang="en-US" altLang="zh-CN" sz="2400" dirty="0"/>
              <a:t>source</a:t>
            </a:r>
            <a:r>
              <a:rPr lang="zh-CN" altLang="en-US" sz="2400" dirty="0"/>
              <a:t>）至汇（</a:t>
            </a:r>
            <a:r>
              <a:rPr lang="en-US" altLang="zh-CN" sz="2400" dirty="0"/>
              <a:t>sink</a:t>
            </a:r>
            <a:r>
              <a:rPr lang="zh-CN" altLang="en-US" sz="2400" dirty="0"/>
              <a:t>）</a:t>
            </a:r>
          </a:p>
          <a:p>
            <a:pPr lvl="1"/>
            <a:r>
              <a:rPr lang="zh-CN" altLang="en-US" sz="2400" dirty="0"/>
              <a:t>网络中流动的资源自身不能 决定流向 </a:t>
            </a:r>
            <a:r>
              <a:rPr lang="en-US" altLang="zh-CN" sz="2400" dirty="0"/>
              <a:t>(</a:t>
            </a:r>
            <a:r>
              <a:rPr lang="zh-CN" altLang="en-US" sz="2400" dirty="0"/>
              <a:t>如：水流、电流</a:t>
            </a:r>
            <a:r>
              <a:rPr lang="en-US" altLang="zh-CN" sz="2400" dirty="0"/>
              <a:t>)</a:t>
            </a:r>
          </a:p>
          <a:p>
            <a:r>
              <a:rPr lang="zh-CN" altLang="en-US" dirty="0"/>
              <a:t>非定向网络</a:t>
            </a:r>
          </a:p>
          <a:p>
            <a:pPr lvl="1"/>
            <a:r>
              <a:rPr lang="zh-CN" altLang="en-US" sz="2400" dirty="0"/>
              <a:t>流向不完全由系统控制</a:t>
            </a:r>
          </a:p>
          <a:p>
            <a:pPr lvl="1"/>
            <a:r>
              <a:rPr lang="zh-CN" altLang="en-US" sz="2400" dirty="0"/>
              <a:t>网络中流动的资源可以决定流向</a:t>
            </a:r>
          </a:p>
          <a:p>
            <a:pPr lvl="1"/>
            <a:r>
              <a:rPr lang="en-US" altLang="zh-CN" sz="2400" dirty="0"/>
              <a:t>(</a:t>
            </a:r>
            <a:r>
              <a:rPr lang="zh-CN" altLang="en-US" sz="2400" dirty="0"/>
              <a:t>如：交通系统</a:t>
            </a:r>
            <a:r>
              <a:rPr lang="en-US" altLang="zh-CN" sz="2400" dirty="0"/>
              <a:t>)</a:t>
            </a:r>
          </a:p>
        </p:txBody>
      </p:sp>
      <p:sp>
        <p:nvSpPr>
          <p:cNvPr id="45058" name="Rectangle 2"/>
          <p:cNvSpPr>
            <a:spLocks noGrp="1" noChangeArrowheads="1"/>
          </p:cNvSpPr>
          <p:nvPr>
            <p:ph type="title"/>
          </p:nvPr>
        </p:nvSpPr>
        <p:spPr/>
        <p:txBody>
          <a:bodyPr>
            <a:normAutofit/>
          </a:bodyPr>
          <a:lstStyle/>
          <a:p>
            <a:r>
              <a:rPr lang="en-US" altLang="zh-CN" sz="3200" b="1" dirty="0">
                <a:latin typeface="黑体" panose="02010609060101010101" pitchFamily="49" charset="-122"/>
                <a:ea typeface="黑体" panose="02010609060101010101" pitchFamily="49" charset="-122"/>
              </a:rPr>
              <a:t>3.</a:t>
            </a:r>
            <a:r>
              <a:rPr lang="zh-CN" altLang="en-US" sz="3200" b="1" dirty="0">
                <a:latin typeface="黑体" panose="02010609060101010101" pitchFamily="49" charset="-122"/>
                <a:ea typeface="黑体" panose="02010609060101010101" pitchFamily="49" charset="-122"/>
              </a:rPr>
              <a:t>地理网络类型</a:t>
            </a:r>
          </a:p>
        </p:txBody>
      </p:sp>
      <p:pic>
        <p:nvPicPr>
          <p:cNvPr id="4506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42113" y="1557339"/>
            <a:ext cx="3736975" cy="2441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506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31037" y="4868863"/>
            <a:ext cx="3367088" cy="1479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4408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88843" name="Group 43"/>
          <p:cNvGraphicFramePr>
            <a:graphicFrameLocks noGrp="1"/>
          </p:cNvGraphicFramePr>
          <p:nvPr>
            <p:ph idx="11"/>
          </p:nvPr>
        </p:nvGraphicFramePr>
        <p:xfrm>
          <a:off x="2277987" y="1772817"/>
          <a:ext cx="9144001" cy="4456359"/>
        </p:xfrm>
        <a:graphic>
          <a:graphicData uri="http://schemas.openxmlformats.org/drawingml/2006/table">
            <a:tbl>
              <a:tblPr/>
              <a:tblGrid>
                <a:gridCol w="2321169">
                  <a:extLst>
                    <a:ext uri="{9D8B030D-6E8A-4147-A177-3AD203B41FA5}">
                      <a16:colId xmlns:a16="http://schemas.microsoft.com/office/drawing/2014/main" val="2185307400"/>
                    </a:ext>
                  </a:extLst>
                </a:gridCol>
                <a:gridCol w="3774831">
                  <a:extLst>
                    <a:ext uri="{9D8B030D-6E8A-4147-A177-3AD203B41FA5}">
                      <a16:colId xmlns:a16="http://schemas.microsoft.com/office/drawing/2014/main" val="3914325294"/>
                    </a:ext>
                  </a:extLst>
                </a:gridCol>
                <a:gridCol w="3048001">
                  <a:extLst>
                    <a:ext uri="{9D8B030D-6E8A-4147-A177-3AD203B41FA5}">
                      <a16:colId xmlns:a16="http://schemas.microsoft.com/office/drawing/2014/main" val="1540481883"/>
                    </a:ext>
                  </a:extLst>
                </a:gridCol>
              </a:tblGrid>
              <a:tr h="893373">
                <a:tc>
                  <a:txBody>
                    <a:bodyPr/>
                    <a:lstStyle>
                      <a:lvl1pPr algn="l">
                        <a:spcBef>
                          <a:spcPct val="20000"/>
                        </a:spcBef>
                        <a:defRPr kumimoji="1" sz="2800">
                          <a:solidFill>
                            <a:schemeClr val="tx1"/>
                          </a:solidFill>
                          <a:latin typeface="Times New Roman" panose="02020603050405020304" pitchFamily="18" charset="0"/>
                          <a:ea typeface="宋体" panose="02010600030101010101" pitchFamily="2" charset="-122"/>
                        </a:defRPr>
                      </a:lvl1pPr>
                      <a:lvl2pPr algn="l">
                        <a:spcBef>
                          <a:spcPct val="20000"/>
                        </a:spcBef>
                        <a:defRPr kumimoji="1" sz="2400">
                          <a:solidFill>
                            <a:schemeClr val="tx1"/>
                          </a:solidFill>
                          <a:latin typeface="Times New Roman" panose="02020603050405020304" pitchFamily="18" charset="0"/>
                          <a:ea typeface="宋体" panose="02010600030101010101" pitchFamily="2" charset="-122"/>
                        </a:defRPr>
                      </a:lvl2pPr>
                      <a:lvl3pPr algn="l">
                        <a:spcBef>
                          <a:spcPct val="20000"/>
                        </a:spcBef>
                        <a:buClr>
                          <a:srgbClr val="0000FF"/>
                        </a:buClr>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lgn="l">
                        <a:spcBef>
                          <a:spcPct val="20000"/>
                        </a:spcBef>
                        <a:defRPr kumimoji="1">
                          <a:solidFill>
                            <a:schemeClr val="tx1"/>
                          </a:solidFill>
                          <a:latin typeface="Times New Roman" panose="02020603050405020304" pitchFamily="18" charset="0"/>
                          <a:ea typeface="宋体" panose="02010600030101010101" pitchFamily="2" charset="-122"/>
                        </a:defRPr>
                      </a:lvl4pPr>
                      <a:lvl5pPr algn="l">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2000" b="1"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endParaRPr>
                    </a:p>
                  </a:txBody>
                  <a:tcPr marT="45725" marB="4572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kumimoji="1" sz="2800">
                          <a:solidFill>
                            <a:schemeClr val="tx1"/>
                          </a:solidFill>
                          <a:latin typeface="Times New Roman" panose="02020603050405020304" pitchFamily="18" charset="0"/>
                          <a:ea typeface="宋体" panose="02010600030101010101" pitchFamily="2" charset="-122"/>
                        </a:defRPr>
                      </a:lvl1pPr>
                      <a:lvl2pPr algn="l">
                        <a:spcBef>
                          <a:spcPct val="20000"/>
                        </a:spcBef>
                        <a:defRPr kumimoji="1" sz="2400">
                          <a:solidFill>
                            <a:schemeClr val="tx1"/>
                          </a:solidFill>
                          <a:latin typeface="Times New Roman" panose="02020603050405020304" pitchFamily="18" charset="0"/>
                          <a:ea typeface="宋体" panose="02010600030101010101" pitchFamily="2" charset="-122"/>
                        </a:defRPr>
                      </a:lvl2pPr>
                      <a:lvl3pPr algn="l">
                        <a:spcBef>
                          <a:spcPct val="20000"/>
                        </a:spcBef>
                        <a:buClr>
                          <a:srgbClr val="0000FF"/>
                        </a:buClr>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lgn="l">
                        <a:spcBef>
                          <a:spcPct val="20000"/>
                        </a:spcBef>
                        <a:defRPr kumimoji="1">
                          <a:solidFill>
                            <a:schemeClr val="tx1"/>
                          </a:solidFill>
                          <a:latin typeface="Times New Roman" panose="02020603050405020304" pitchFamily="18" charset="0"/>
                          <a:ea typeface="宋体" panose="02010600030101010101" pitchFamily="2" charset="-122"/>
                        </a:defRPr>
                      </a:lvl4pPr>
                      <a:lvl5pPr algn="l">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000" b="1"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rPr>
                        <a:t>几何网络</a:t>
                      </a:r>
                      <a:br>
                        <a:rPr kumimoji="1" lang="zh-CN" altLang="en-US" sz="2000" b="1"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rPr>
                      </a:br>
                      <a:r>
                        <a:rPr kumimoji="1" lang="en-US" altLang="zh-CN" sz="2000" b="1"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rPr>
                        <a:t>(Geometric Network)</a:t>
                      </a: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kumimoji="1" sz="2800">
                          <a:solidFill>
                            <a:schemeClr val="tx1"/>
                          </a:solidFill>
                          <a:latin typeface="Times New Roman" panose="02020603050405020304" pitchFamily="18" charset="0"/>
                          <a:ea typeface="宋体" panose="02010600030101010101" pitchFamily="2" charset="-122"/>
                        </a:defRPr>
                      </a:lvl1pPr>
                      <a:lvl2pPr algn="l">
                        <a:spcBef>
                          <a:spcPct val="20000"/>
                        </a:spcBef>
                        <a:defRPr kumimoji="1" sz="2400">
                          <a:solidFill>
                            <a:schemeClr val="tx1"/>
                          </a:solidFill>
                          <a:latin typeface="Times New Roman" panose="02020603050405020304" pitchFamily="18" charset="0"/>
                          <a:ea typeface="宋体" panose="02010600030101010101" pitchFamily="2" charset="-122"/>
                        </a:defRPr>
                      </a:lvl2pPr>
                      <a:lvl3pPr algn="l">
                        <a:spcBef>
                          <a:spcPct val="20000"/>
                        </a:spcBef>
                        <a:buClr>
                          <a:srgbClr val="0000FF"/>
                        </a:buClr>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lgn="l">
                        <a:spcBef>
                          <a:spcPct val="20000"/>
                        </a:spcBef>
                        <a:defRPr kumimoji="1">
                          <a:solidFill>
                            <a:schemeClr val="tx1"/>
                          </a:solidFill>
                          <a:latin typeface="Times New Roman" panose="02020603050405020304" pitchFamily="18" charset="0"/>
                          <a:ea typeface="宋体" panose="02010600030101010101" pitchFamily="2" charset="-122"/>
                        </a:defRPr>
                      </a:lvl4pPr>
                      <a:lvl5pPr algn="l">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000" b="1"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rPr>
                        <a:t>网络数据集</a:t>
                      </a:r>
                    </a:p>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rPr>
                        <a:t>(Network Datasets)</a:t>
                      </a:r>
                    </a:p>
                  </a:txBody>
                  <a:tcPr marT="45725" marB="4572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434033934"/>
                  </a:ext>
                </a:extLst>
              </a:tr>
              <a:tr h="893373">
                <a:tc>
                  <a:txBody>
                    <a:bodyPr/>
                    <a:lstStyle>
                      <a:lvl1pPr algn="l">
                        <a:spcBef>
                          <a:spcPct val="20000"/>
                        </a:spcBef>
                        <a:defRPr kumimoji="1" sz="2800">
                          <a:solidFill>
                            <a:schemeClr val="tx1"/>
                          </a:solidFill>
                          <a:latin typeface="Times New Roman" panose="02020603050405020304" pitchFamily="18" charset="0"/>
                          <a:ea typeface="宋体" panose="02010600030101010101" pitchFamily="2" charset="-122"/>
                        </a:defRPr>
                      </a:lvl1pPr>
                      <a:lvl2pPr algn="l">
                        <a:spcBef>
                          <a:spcPct val="20000"/>
                        </a:spcBef>
                        <a:defRPr kumimoji="1" sz="2400">
                          <a:solidFill>
                            <a:schemeClr val="tx1"/>
                          </a:solidFill>
                          <a:latin typeface="Times New Roman" panose="02020603050405020304" pitchFamily="18" charset="0"/>
                          <a:ea typeface="宋体" panose="02010600030101010101" pitchFamily="2" charset="-122"/>
                        </a:defRPr>
                      </a:lvl2pPr>
                      <a:lvl3pPr algn="l">
                        <a:spcBef>
                          <a:spcPct val="20000"/>
                        </a:spcBef>
                        <a:buClr>
                          <a:srgbClr val="0000FF"/>
                        </a:buClr>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lgn="l">
                        <a:spcBef>
                          <a:spcPct val="20000"/>
                        </a:spcBef>
                        <a:defRPr kumimoji="1">
                          <a:solidFill>
                            <a:schemeClr val="tx1"/>
                          </a:solidFill>
                          <a:latin typeface="Times New Roman" panose="02020603050405020304" pitchFamily="18" charset="0"/>
                          <a:ea typeface="宋体" panose="02010600030101010101" pitchFamily="2" charset="-122"/>
                        </a:defRPr>
                      </a:lvl4pPr>
                      <a:lvl5pPr algn="l">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zh-CN" altLang="en-US" sz="2000" b="1"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rPr>
                        <a:t>网络组成元素</a:t>
                      </a:r>
                    </a:p>
                  </a:txBody>
                  <a:tcPr marT="45725" marB="4572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kumimoji="1" sz="2800">
                          <a:solidFill>
                            <a:schemeClr val="tx1"/>
                          </a:solidFill>
                          <a:latin typeface="Times New Roman" panose="02020603050405020304" pitchFamily="18" charset="0"/>
                          <a:ea typeface="宋体" panose="02010600030101010101" pitchFamily="2" charset="-122"/>
                        </a:defRPr>
                      </a:lvl1pPr>
                      <a:lvl2pPr algn="l">
                        <a:spcBef>
                          <a:spcPct val="20000"/>
                        </a:spcBef>
                        <a:defRPr kumimoji="1" sz="2400">
                          <a:solidFill>
                            <a:schemeClr val="tx1"/>
                          </a:solidFill>
                          <a:latin typeface="Times New Roman" panose="02020603050405020304" pitchFamily="18" charset="0"/>
                          <a:ea typeface="宋体" panose="02010600030101010101" pitchFamily="2" charset="-122"/>
                        </a:defRPr>
                      </a:lvl2pPr>
                      <a:lvl3pPr algn="l">
                        <a:spcBef>
                          <a:spcPct val="20000"/>
                        </a:spcBef>
                        <a:buClr>
                          <a:srgbClr val="0000FF"/>
                        </a:buClr>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lgn="l">
                        <a:spcBef>
                          <a:spcPct val="20000"/>
                        </a:spcBef>
                        <a:defRPr kumimoji="1">
                          <a:solidFill>
                            <a:schemeClr val="tx1"/>
                          </a:solidFill>
                          <a:latin typeface="Times New Roman" panose="02020603050405020304" pitchFamily="18" charset="0"/>
                          <a:ea typeface="宋体" panose="02010600030101010101" pitchFamily="2" charset="-122"/>
                        </a:defRPr>
                      </a:lvl4pPr>
                      <a:lvl5pPr algn="l">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rPr>
                        <a:t>Edges and junctions</a:t>
                      </a: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kumimoji="1" sz="2800">
                          <a:solidFill>
                            <a:schemeClr val="tx1"/>
                          </a:solidFill>
                          <a:latin typeface="Times New Roman" panose="02020603050405020304" pitchFamily="18" charset="0"/>
                          <a:ea typeface="宋体" panose="02010600030101010101" pitchFamily="2" charset="-122"/>
                        </a:defRPr>
                      </a:lvl1pPr>
                      <a:lvl2pPr algn="l">
                        <a:spcBef>
                          <a:spcPct val="20000"/>
                        </a:spcBef>
                        <a:defRPr kumimoji="1" sz="2400">
                          <a:solidFill>
                            <a:schemeClr val="tx1"/>
                          </a:solidFill>
                          <a:latin typeface="Times New Roman" panose="02020603050405020304" pitchFamily="18" charset="0"/>
                          <a:ea typeface="宋体" panose="02010600030101010101" pitchFamily="2" charset="-122"/>
                        </a:defRPr>
                      </a:lvl2pPr>
                      <a:lvl3pPr algn="l">
                        <a:spcBef>
                          <a:spcPct val="20000"/>
                        </a:spcBef>
                        <a:buClr>
                          <a:srgbClr val="0000FF"/>
                        </a:buClr>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lgn="l">
                        <a:spcBef>
                          <a:spcPct val="20000"/>
                        </a:spcBef>
                        <a:defRPr kumimoji="1">
                          <a:solidFill>
                            <a:schemeClr val="tx1"/>
                          </a:solidFill>
                          <a:latin typeface="Times New Roman" panose="02020603050405020304" pitchFamily="18" charset="0"/>
                          <a:ea typeface="宋体" panose="02010600030101010101" pitchFamily="2" charset="-122"/>
                        </a:defRPr>
                      </a:lvl4pPr>
                      <a:lvl5pPr algn="l">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rPr>
                        <a:t>Edges, junctions, and</a:t>
                      </a:r>
                    </a:p>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rPr>
                        <a:t>turns</a:t>
                      </a:r>
                    </a:p>
                  </a:txBody>
                  <a:tcPr marT="45725" marB="4572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106125694"/>
                  </a:ext>
                </a:extLst>
              </a:tr>
              <a:tr h="893373">
                <a:tc>
                  <a:txBody>
                    <a:bodyPr/>
                    <a:lstStyle>
                      <a:lvl1pPr algn="l">
                        <a:spcBef>
                          <a:spcPct val="20000"/>
                        </a:spcBef>
                        <a:defRPr kumimoji="1" sz="2800">
                          <a:solidFill>
                            <a:schemeClr val="tx1"/>
                          </a:solidFill>
                          <a:latin typeface="Times New Roman" panose="02020603050405020304" pitchFamily="18" charset="0"/>
                          <a:ea typeface="宋体" panose="02010600030101010101" pitchFamily="2" charset="-122"/>
                        </a:defRPr>
                      </a:lvl1pPr>
                      <a:lvl2pPr algn="l">
                        <a:spcBef>
                          <a:spcPct val="20000"/>
                        </a:spcBef>
                        <a:defRPr kumimoji="1" sz="2400">
                          <a:solidFill>
                            <a:schemeClr val="tx1"/>
                          </a:solidFill>
                          <a:latin typeface="Times New Roman" panose="02020603050405020304" pitchFamily="18" charset="0"/>
                          <a:ea typeface="宋体" panose="02010600030101010101" pitchFamily="2" charset="-122"/>
                        </a:defRPr>
                      </a:lvl2pPr>
                      <a:lvl3pPr algn="l">
                        <a:spcBef>
                          <a:spcPct val="20000"/>
                        </a:spcBef>
                        <a:buClr>
                          <a:srgbClr val="0000FF"/>
                        </a:buClr>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lgn="l">
                        <a:spcBef>
                          <a:spcPct val="20000"/>
                        </a:spcBef>
                        <a:defRPr kumimoji="1">
                          <a:solidFill>
                            <a:schemeClr val="tx1"/>
                          </a:solidFill>
                          <a:latin typeface="Times New Roman" panose="02020603050405020304" pitchFamily="18" charset="0"/>
                          <a:ea typeface="宋体" panose="02010600030101010101" pitchFamily="2" charset="-122"/>
                        </a:defRPr>
                      </a:lvl4pPr>
                      <a:lvl5pPr algn="l">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zh-CN" altLang="en-US" sz="2000" b="1" i="0" u="none" strike="noStrike" cap="none" normalizeH="0" baseline="0">
                          <a:ln>
                            <a:noFill/>
                          </a:ln>
                          <a:solidFill>
                            <a:schemeClr val="bg1"/>
                          </a:solidFill>
                          <a:effectLst/>
                          <a:latin typeface="微软雅黑" panose="020B0503020204020204" pitchFamily="34" charset="-122"/>
                          <a:ea typeface="微软雅黑" panose="020B0503020204020204" pitchFamily="34" charset="-122"/>
                        </a:rPr>
                        <a:t>数据源</a:t>
                      </a:r>
                    </a:p>
                  </a:txBody>
                  <a:tcPr marT="45725" marB="4572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kumimoji="1" sz="2800">
                          <a:solidFill>
                            <a:schemeClr val="tx1"/>
                          </a:solidFill>
                          <a:latin typeface="Times New Roman" panose="02020603050405020304" pitchFamily="18" charset="0"/>
                          <a:ea typeface="宋体" panose="02010600030101010101" pitchFamily="2" charset="-122"/>
                        </a:defRPr>
                      </a:lvl1pPr>
                      <a:lvl2pPr algn="l">
                        <a:spcBef>
                          <a:spcPct val="20000"/>
                        </a:spcBef>
                        <a:defRPr kumimoji="1" sz="2400">
                          <a:solidFill>
                            <a:schemeClr val="tx1"/>
                          </a:solidFill>
                          <a:latin typeface="Times New Roman" panose="02020603050405020304" pitchFamily="18" charset="0"/>
                          <a:ea typeface="宋体" panose="02010600030101010101" pitchFamily="2" charset="-122"/>
                        </a:defRPr>
                      </a:lvl2pPr>
                      <a:lvl3pPr algn="l">
                        <a:spcBef>
                          <a:spcPct val="20000"/>
                        </a:spcBef>
                        <a:buClr>
                          <a:srgbClr val="0000FF"/>
                        </a:buClr>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lgn="l">
                        <a:spcBef>
                          <a:spcPct val="20000"/>
                        </a:spcBef>
                        <a:defRPr kumimoji="1">
                          <a:solidFill>
                            <a:schemeClr val="tx1"/>
                          </a:solidFill>
                          <a:latin typeface="Times New Roman" panose="02020603050405020304" pitchFamily="18" charset="0"/>
                          <a:ea typeface="宋体" panose="02010600030101010101" pitchFamily="2" charset="-122"/>
                        </a:defRPr>
                      </a:lvl4pPr>
                      <a:lvl5pPr algn="l">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rPr>
                        <a:t>GDB </a:t>
                      </a:r>
                      <a:r>
                        <a:rPr kumimoji="1" lang="zh-CN" altLang="en-US" sz="2000" b="1"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rPr>
                        <a:t>要素类 （</a:t>
                      </a:r>
                      <a:r>
                        <a:rPr kumimoji="1" lang="en-US" altLang="zh-CN" sz="2000" b="1"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rPr>
                        <a:t>only</a:t>
                      </a:r>
                      <a:r>
                        <a:rPr kumimoji="1" lang="zh-CN" altLang="en-US" sz="2000" b="1"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rPr>
                        <a:t>）</a:t>
                      </a: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kumimoji="1" sz="2800">
                          <a:solidFill>
                            <a:schemeClr val="tx1"/>
                          </a:solidFill>
                          <a:latin typeface="Times New Roman" panose="02020603050405020304" pitchFamily="18" charset="0"/>
                          <a:ea typeface="宋体" panose="02010600030101010101" pitchFamily="2" charset="-122"/>
                        </a:defRPr>
                      </a:lvl1pPr>
                      <a:lvl2pPr algn="l">
                        <a:spcBef>
                          <a:spcPct val="20000"/>
                        </a:spcBef>
                        <a:defRPr kumimoji="1" sz="2400">
                          <a:solidFill>
                            <a:schemeClr val="tx1"/>
                          </a:solidFill>
                          <a:latin typeface="Times New Roman" panose="02020603050405020304" pitchFamily="18" charset="0"/>
                          <a:ea typeface="宋体" panose="02010600030101010101" pitchFamily="2" charset="-122"/>
                        </a:defRPr>
                      </a:lvl2pPr>
                      <a:lvl3pPr algn="l">
                        <a:spcBef>
                          <a:spcPct val="20000"/>
                        </a:spcBef>
                        <a:buClr>
                          <a:srgbClr val="0000FF"/>
                        </a:buClr>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lgn="l">
                        <a:spcBef>
                          <a:spcPct val="20000"/>
                        </a:spcBef>
                        <a:defRPr kumimoji="1">
                          <a:solidFill>
                            <a:schemeClr val="tx1"/>
                          </a:solidFill>
                          <a:latin typeface="Times New Roman" panose="02020603050405020304" pitchFamily="18" charset="0"/>
                          <a:ea typeface="宋体" panose="02010600030101010101" pitchFamily="2" charset="-122"/>
                        </a:defRPr>
                      </a:lvl4pPr>
                      <a:lvl5pPr algn="l">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rPr>
                        <a:t>GDB </a:t>
                      </a:r>
                      <a:r>
                        <a:rPr kumimoji="1" lang="zh-CN" altLang="en-US" sz="2000" b="1"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rPr>
                        <a:t>要素类</a:t>
                      </a:r>
                      <a:r>
                        <a:rPr kumimoji="1" lang="en-US" altLang="zh-CN" sz="2000" b="1"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rPr>
                        <a:t>, </a:t>
                      </a:r>
                      <a:r>
                        <a:rPr kumimoji="1" lang="en-US" altLang="zh-CN" sz="2000" b="1" i="0" u="none" strike="noStrike" cap="none" normalizeH="0" baseline="0" dirty="0" err="1">
                          <a:ln>
                            <a:noFill/>
                          </a:ln>
                          <a:solidFill>
                            <a:schemeClr val="bg1"/>
                          </a:solidFill>
                          <a:effectLst/>
                          <a:latin typeface="微软雅黑" panose="020B0503020204020204" pitchFamily="34" charset="-122"/>
                          <a:ea typeface="微软雅黑" panose="020B0503020204020204" pitchFamily="34" charset="-122"/>
                        </a:rPr>
                        <a:t>shapefiles</a:t>
                      </a:r>
                      <a:r>
                        <a:rPr kumimoji="1" lang="en-US" altLang="zh-CN" sz="2000" b="1"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rPr>
                        <a:t>,</a:t>
                      </a:r>
                    </a:p>
                    <a:p>
                      <a:pPr marL="0" marR="0" lvl="0" indent="0" algn="l" defTabSz="914400" rtl="0" eaLnBrk="1" fontAlgn="base" latinLnBrk="0" hangingPunct="1">
                        <a:lnSpc>
                          <a:spcPct val="100000"/>
                        </a:lnSpc>
                        <a:spcBef>
                          <a:spcPct val="20000"/>
                        </a:spcBef>
                        <a:spcAft>
                          <a:spcPct val="0"/>
                        </a:spcAft>
                        <a:buClrTx/>
                        <a:buSzTx/>
                        <a:buFontTx/>
                        <a:buNone/>
                        <a:tabLst/>
                      </a:pPr>
                      <a:r>
                        <a:rPr kumimoji="1" lang="zh-CN" altLang="en-US" sz="2000" b="1"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rPr>
                        <a:t>或 </a:t>
                      </a:r>
                      <a:r>
                        <a:rPr kumimoji="1" lang="en-US" altLang="zh-CN" sz="2000" b="1" i="0" u="none" strike="noStrike" cap="none" normalizeH="0" baseline="0" dirty="0" err="1">
                          <a:ln>
                            <a:noFill/>
                          </a:ln>
                          <a:solidFill>
                            <a:schemeClr val="bg1"/>
                          </a:solidFill>
                          <a:effectLst/>
                          <a:latin typeface="微软雅黑" panose="020B0503020204020204" pitchFamily="34" charset="-122"/>
                          <a:ea typeface="微软雅黑" panose="020B0503020204020204" pitchFamily="34" charset="-122"/>
                        </a:rPr>
                        <a:t>StreetMap</a:t>
                      </a:r>
                      <a:r>
                        <a:rPr kumimoji="1" lang="zh-CN" altLang="en-US" sz="2000" b="1"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rPr>
                        <a:t>数据</a:t>
                      </a:r>
                    </a:p>
                  </a:txBody>
                  <a:tcPr marT="45725" marB="4572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697634593"/>
                  </a:ext>
                </a:extLst>
              </a:tr>
              <a:tr h="582637">
                <a:tc>
                  <a:txBody>
                    <a:bodyPr/>
                    <a:lstStyle>
                      <a:lvl1pPr algn="l">
                        <a:spcBef>
                          <a:spcPct val="20000"/>
                        </a:spcBef>
                        <a:defRPr kumimoji="1" sz="2800">
                          <a:solidFill>
                            <a:schemeClr val="tx1"/>
                          </a:solidFill>
                          <a:latin typeface="Times New Roman" panose="02020603050405020304" pitchFamily="18" charset="0"/>
                          <a:ea typeface="宋体" panose="02010600030101010101" pitchFamily="2" charset="-122"/>
                        </a:defRPr>
                      </a:lvl1pPr>
                      <a:lvl2pPr algn="l">
                        <a:spcBef>
                          <a:spcPct val="20000"/>
                        </a:spcBef>
                        <a:defRPr kumimoji="1" sz="2400">
                          <a:solidFill>
                            <a:schemeClr val="tx1"/>
                          </a:solidFill>
                          <a:latin typeface="Times New Roman" panose="02020603050405020304" pitchFamily="18" charset="0"/>
                          <a:ea typeface="宋体" panose="02010600030101010101" pitchFamily="2" charset="-122"/>
                        </a:defRPr>
                      </a:lvl2pPr>
                      <a:lvl3pPr algn="l">
                        <a:spcBef>
                          <a:spcPct val="20000"/>
                        </a:spcBef>
                        <a:buClr>
                          <a:srgbClr val="0000FF"/>
                        </a:buClr>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lgn="l">
                        <a:spcBef>
                          <a:spcPct val="20000"/>
                        </a:spcBef>
                        <a:defRPr kumimoji="1">
                          <a:solidFill>
                            <a:schemeClr val="tx1"/>
                          </a:solidFill>
                          <a:latin typeface="Times New Roman" panose="02020603050405020304" pitchFamily="18" charset="0"/>
                          <a:ea typeface="宋体" panose="02010600030101010101" pitchFamily="2" charset="-122"/>
                        </a:defRPr>
                      </a:lvl4pPr>
                      <a:lvl5pPr algn="l">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zh-CN" altLang="en-US" sz="2000" b="1" i="0" u="none" strike="noStrike" cap="none" normalizeH="0" baseline="0">
                          <a:ln>
                            <a:noFill/>
                          </a:ln>
                          <a:solidFill>
                            <a:schemeClr val="bg1"/>
                          </a:solidFill>
                          <a:effectLst/>
                          <a:latin typeface="微软雅黑" panose="020B0503020204020204" pitchFamily="34" charset="-122"/>
                          <a:ea typeface="微软雅黑" panose="020B0503020204020204" pitchFamily="34" charset="-122"/>
                        </a:rPr>
                        <a:t>连通性管理</a:t>
                      </a:r>
                    </a:p>
                  </a:txBody>
                  <a:tcPr marT="45725" marB="4572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kumimoji="1" sz="2800">
                          <a:solidFill>
                            <a:schemeClr val="tx1"/>
                          </a:solidFill>
                          <a:latin typeface="Times New Roman" panose="02020603050405020304" pitchFamily="18" charset="0"/>
                          <a:ea typeface="宋体" panose="02010600030101010101" pitchFamily="2" charset="-122"/>
                        </a:defRPr>
                      </a:lvl1pPr>
                      <a:lvl2pPr algn="l">
                        <a:spcBef>
                          <a:spcPct val="20000"/>
                        </a:spcBef>
                        <a:defRPr kumimoji="1" sz="2400">
                          <a:solidFill>
                            <a:schemeClr val="tx1"/>
                          </a:solidFill>
                          <a:latin typeface="Times New Roman" panose="02020603050405020304" pitchFamily="18" charset="0"/>
                          <a:ea typeface="宋体" panose="02010600030101010101" pitchFamily="2" charset="-122"/>
                        </a:defRPr>
                      </a:lvl2pPr>
                      <a:lvl3pPr algn="l">
                        <a:spcBef>
                          <a:spcPct val="20000"/>
                        </a:spcBef>
                        <a:buClr>
                          <a:srgbClr val="0000FF"/>
                        </a:buClr>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lgn="l">
                        <a:spcBef>
                          <a:spcPct val="20000"/>
                        </a:spcBef>
                        <a:defRPr kumimoji="1">
                          <a:solidFill>
                            <a:schemeClr val="tx1"/>
                          </a:solidFill>
                          <a:latin typeface="Times New Roman" panose="02020603050405020304" pitchFamily="18" charset="0"/>
                          <a:ea typeface="宋体" panose="02010600030101010101" pitchFamily="2" charset="-122"/>
                        </a:defRPr>
                      </a:lvl4pPr>
                      <a:lvl5pPr algn="l">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zh-CN" altLang="en-US" sz="2000" b="1"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rPr>
                        <a:t>网络系统管理</a:t>
                      </a: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kumimoji="1" sz="2800">
                          <a:solidFill>
                            <a:schemeClr val="tx1"/>
                          </a:solidFill>
                          <a:latin typeface="Times New Roman" panose="02020603050405020304" pitchFamily="18" charset="0"/>
                          <a:ea typeface="宋体" panose="02010600030101010101" pitchFamily="2" charset="-122"/>
                        </a:defRPr>
                      </a:lvl1pPr>
                      <a:lvl2pPr algn="l">
                        <a:spcBef>
                          <a:spcPct val="20000"/>
                        </a:spcBef>
                        <a:defRPr kumimoji="1" sz="2400">
                          <a:solidFill>
                            <a:schemeClr val="tx1"/>
                          </a:solidFill>
                          <a:latin typeface="Times New Roman" panose="02020603050405020304" pitchFamily="18" charset="0"/>
                          <a:ea typeface="宋体" panose="02010600030101010101" pitchFamily="2" charset="-122"/>
                        </a:defRPr>
                      </a:lvl2pPr>
                      <a:lvl3pPr algn="l">
                        <a:spcBef>
                          <a:spcPct val="20000"/>
                        </a:spcBef>
                        <a:buClr>
                          <a:srgbClr val="0000FF"/>
                        </a:buClr>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lgn="l">
                        <a:spcBef>
                          <a:spcPct val="20000"/>
                        </a:spcBef>
                        <a:defRPr kumimoji="1">
                          <a:solidFill>
                            <a:schemeClr val="tx1"/>
                          </a:solidFill>
                          <a:latin typeface="Times New Roman" panose="02020603050405020304" pitchFamily="18" charset="0"/>
                          <a:ea typeface="宋体" panose="02010600030101010101" pitchFamily="2" charset="-122"/>
                        </a:defRPr>
                      </a:lvl4pPr>
                      <a:lvl5pPr algn="l">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zh-CN" altLang="en-US" sz="2000" b="1"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rPr>
                        <a:t>创建数据集时用户控制</a:t>
                      </a:r>
                    </a:p>
                  </a:txBody>
                  <a:tcPr marT="45725" marB="4572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840337402"/>
                  </a:ext>
                </a:extLst>
              </a:tr>
              <a:tr h="401103">
                <a:tc>
                  <a:txBody>
                    <a:bodyPr/>
                    <a:lstStyle>
                      <a:lvl1pPr algn="l">
                        <a:spcBef>
                          <a:spcPct val="20000"/>
                        </a:spcBef>
                        <a:defRPr kumimoji="1" sz="2800">
                          <a:solidFill>
                            <a:schemeClr val="tx1"/>
                          </a:solidFill>
                          <a:latin typeface="Times New Roman" panose="02020603050405020304" pitchFamily="18" charset="0"/>
                          <a:ea typeface="宋体" panose="02010600030101010101" pitchFamily="2" charset="-122"/>
                        </a:defRPr>
                      </a:lvl1pPr>
                      <a:lvl2pPr algn="l">
                        <a:spcBef>
                          <a:spcPct val="20000"/>
                        </a:spcBef>
                        <a:defRPr kumimoji="1" sz="2400">
                          <a:solidFill>
                            <a:schemeClr val="tx1"/>
                          </a:solidFill>
                          <a:latin typeface="Times New Roman" panose="02020603050405020304" pitchFamily="18" charset="0"/>
                          <a:ea typeface="宋体" panose="02010600030101010101" pitchFamily="2" charset="-122"/>
                        </a:defRPr>
                      </a:lvl2pPr>
                      <a:lvl3pPr algn="l">
                        <a:spcBef>
                          <a:spcPct val="20000"/>
                        </a:spcBef>
                        <a:buClr>
                          <a:srgbClr val="0000FF"/>
                        </a:buClr>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lgn="l">
                        <a:spcBef>
                          <a:spcPct val="20000"/>
                        </a:spcBef>
                        <a:defRPr kumimoji="1">
                          <a:solidFill>
                            <a:schemeClr val="tx1"/>
                          </a:solidFill>
                          <a:latin typeface="Times New Roman" panose="02020603050405020304" pitchFamily="18" charset="0"/>
                          <a:ea typeface="宋体" panose="02010600030101010101" pitchFamily="2" charset="-122"/>
                        </a:defRPr>
                      </a:lvl4pPr>
                      <a:lvl5pPr algn="l">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zh-CN" altLang="en-US" sz="2000" b="1" i="0" u="none" strike="noStrike" cap="none" normalizeH="0" baseline="0">
                          <a:ln>
                            <a:noFill/>
                          </a:ln>
                          <a:solidFill>
                            <a:schemeClr val="bg1"/>
                          </a:solidFill>
                          <a:effectLst/>
                          <a:latin typeface="微软雅黑" panose="020B0503020204020204" pitchFamily="34" charset="-122"/>
                          <a:ea typeface="微软雅黑" panose="020B0503020204020204" pitchFamily="34" charset="-122"/>
                        </a:rPr>
                        <a:t>网络属性（权重）</a:t>
                      </a:r>
                    </a:p>
                  </a:txBody>
                  <a:tcPr marT="45725" marB="4572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kumimoji="1" sz="2800">
                          <a:solidFill>
                            <a:schemeClr val="tx1"/>
                          </a:solidFill>
                          <a:latin typeface="Times New Roman" panose="02020603050405020304" pitchFamily="18" charset="0"/>
                          <a:ea typeface="宋体" panose="02010600030101010101" pitchFamily="2" charset="-122"/>
                        </a:defRPr>
                      </a:lvl1pPr>
                      <a:lvl2pPr algn="l">
                        <a:spcBef>
                          <a:spcPct val="20000"/>
                        </a:spcBef>
                        <a:defRPr kumimoji="1" sz="2400">
                          <a:solidFill>
                            <a:schemeClr val="tx1"/>
                          </a:solidFill>
                          <a:latin typeface="Times New Roman" panose="02020603050405020304" pitchFamily="18" charset="0"/>
                          <a:ea typeface="宋体" panose="02010600030101010101" pitchFamily="2" charset="-122"/>
                        </a:defRPr>
                      </a:lvl2pPr>
                      <a:lvl3pPr algn="l">
                        <a:spcBef>
                          <a:spcPct val="20000"/>
                        </a:spcBef>
                        <a:buClr>
                          <a:srgbClr val="0000FF"/>
                        </a:buClr>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lgn="l">
                        <a:spcBef>
                          <a:spcPct val="20000"/>
                        </a:spcBef>
                        <a:defRPr kumimoji="1">
                          <a:solidFill>
                            <a:schemeClr val="tx1"/>
                          </a:solidFill>
                          <a:latin typeface="Times New Roman" panose="02020603050405020304" pitchFamily="18" charset="0"/>
                          <a:ea typeface="宋体" panose="02010600030101010101" pitchFamily="2" charset="-122"/>
                        </a:defRPr>
                      </a:lvl4pPr>
                      <a:lvl5pPr algn="l">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zh-CN" altLang="en-US" sz="2000" b="1" i="0" u="none" strike="noStrike" cap="none" normalizeH="0" baseline="0">
                          <a:ln>
                            <a:noFill/>
                          </a:ln>
                          <a:solidFill>
                            <a:schemeClr val="bg1"/>
                          </a:solidFill>
                          <a:effectLst/>
                          <a:latin typeface="微软雅黑" panose="020B0503020204020204" pitchFamily="34" charset="-122"/>
                          <a:ea typeface="微软雅黑" panose="020B0503020204020204" pitchFamily="34" charset="-122"/>
                        </a:rPr>
                        <a:t>基于要素类属性</a:t>
                      </a: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kumimoji="1" sz="2800">
                          <a:solidFill>
                            <a:schemeClr val="tx1"/>
                          </a:solidFill>
                          <a:latin typeface="Times New Roman" panose="02020603050405020304" pitchFamily="18" charset="0"/>
                          <a:ea typeface="宋体" panose="02010600030101010101" pitchFamily="2" charset="-122"/>
                        </a:defRPr>
                      </a:lvl1pPr>
                      <a:lvl2pPr algn="l">
                        <a:spcBef>
                          <a:spcPct val="20000"/>
                        </a:spcBef>
                        <a:defRPr kumimoji="1" sz="2400">
                          <a:solidFill>
                            <a:schemeClr val="tx1"/>
                          </a:solidFill>
                          <a:latin typeface="Times New Roman" panose="02020603050405020304" pitchFamily="18" charset="0"/>
                          <a:ea typeface="宋体" panose="02010600030101010101" pitchFamily="2" charset="-122"/>
                        </a:defRPr>
                      </a:lvl2pPr>
                      <a:lvl3pPr algn="l">
                        <a:spcBef>
                          <a:spcPct val="20000"/>
                        </a:spcBef>
                        <a:buClr>
                          <a:srgbClr val="0000FF"/>
                        </a:buClr>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lgn="l">
                        <a:spcBef>
                          <a:spcPct val="20000"/>
                        </a:spcBef>
                        <a:defRPr kumimoji="1">
                          <a:solidFill>
                            <a:schemeClr val="tx1"/>
                          </a:solidFill>
                          <a:latin typeface="Times New Roman" panose="02020603050405020304" pitchFamily="18" charset="0"/>
                          <a:ea typeface="宋体" panose="02010600030101010101" pitchFamily="2" charset="-122"/>
                        </a:defRPr>
                      </a:lvl4pPr>
                      <a:lvl5pPr algn="l">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zh-CN" altLang="en-US" sz="2000" b="1"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rPr>
                        <a:t>更灵活的属性模型</a:t>
                      </a:r>
                    </a:p>
                  </a:txBody>
                  <a:tcPr marT="45725" marB="4572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719184215"/>
                  </a:ext>
                </a:extLst>
              </a:tr>
              <a:tr h="328310">
                <a:tc>
                  <a:txBody>
                    <a:bodyPr/>
                    <a:lstStyle>
                      <a:lvl1pPr algn="l">
                        <a:spcBef>
                          <a:spcPct val="20000"/>
                        </a:spcBef>
                        <a:defRPr kumimoji="1" sz="2800">
                          <a:solidFill>
                            <a:schemeClr val="tx1"/>
                          </a:solidFill>
                          <a:latin typeface="Times New Roman" panose="02020603050405020304" pitchFamily="18" charset="0"/>
                          <a:ea typeface="宋体" panose="02010600030101010101" pitchFamily="2" charset="-122"/>
                        </a:defRPr>
                      </a:lvl1pPr>
                      <a:lvl2pPr algn="l">
                        <a:spcBef>
                          <a:spcPct val="20000"/>
                        </a:spcBef>
                        <a:defRPr kumimoji="1" sz="2400">
                          <a:solidFill>
                            <a:schemeClr val="tx1"/>
                          </a:solidFill>
                          <a:latin typeface="Times New Roman" panose="02020603050405020304" pitchFamily="18" charset="0"/>
                          <a:ea typeface="宋体" panose="02010600030101010101" pitchFamily="2" charset="-122"/>
                        </a:defRPr>
                      </a:lvl2pPr>
                      <a:lvl3pPr algn="l">
                        <a:spcBef>
                          <a:spcPct val="20000"/>
                        </a:spcBef>
                        <a:buClr>
                          <a:srgbClr val="0000FF"/>
                        </a:buClr>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lgn="l">
                        <a:spcBef>
                          <a:spcPct val="20000"/>
                        </a:spcBef>
                        <a:defRPr kumimoji="1">
                          <a:solidFill>
                            <a:schemeClr val="tx1"/>
                          </a:solidFill>
                          <a:latin typeface="Times New Roman" panose="02020603050405020304" pitchFamily="18" charset="0"/>
                          <a:ea typeface="宋体" panose="02010600030101010101" pitchFamily="2" charset="-122"/>
                        </a:defRPr>
                      </a:lvl4pPr>
                      <a:lvl5pPr algn="l">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zh-CN" altLang="en-US" sz="2000" b="1" i="0" u="none" strike="noStrike" cap="none" normalizeH="0" baseline="0">
                          <a:ln>
                            <a:noFill/>
                          </a:ln>
                          <a:solidFill>
                            <a:schemeClr val="bg1"/>
                          </a:solidFill>
                          <a:effectLst/>
                          <a:latin typeface="Times New Roman" panose="02020603050405020304" pitchFamily="18" charset="0"/>
                          <a:ea typeface="黑体" panose="02010609060101010101" pitchFamily="49" charset="-122"/>
                        </a:rPr>
                        <a:t>存在位置</a:t>
                      </a:r>
                    </a:p>
                  </a:txBody>
                  <a:tcPr marT="45725" marB="4572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kumimoji="1" sz="2800">
                          <a:solidFill>
                            <a:schemeClr val="tx1"/>
                          </a:solidFill>
                          <a:latin typeface="Times New Roman" panose="02020603050405020304" pitchFamily="18" charset="0"/>
                          <a:ea typeface="宋体" panose="02010600030101010101" pitchFamily="2" charset="-122"/>
                        </a:defRPr>
                      </a:lvl1pPr>
                      <a:lvl2pPr algn="l">
                        <a:spcBef>
                          <a:spcPct val="20000"/>
                        </a:spcBef>
                        <a:defRPr kumimoji="1" sz="2400">
                          <a:solidFill>
                            <a:schemeClr val="tx1"/>
                          </a:solidFill>
                          <a:latin typeface="Times New Roman" panose="02020603050405020304" pitchFamily="18" charset="0"/>
                          <a:ea typeface="宋体" panose="02010600030101010101" pitchFamily="2" charset="-122"/>
                        </a:defRPr>
                      </a:lvl2pPr>
                      <a:lvl3pPr algn="l">
                        <a:spcBef>
                          <a:spcPct val="20000"/>
                        </a:spcBef>
                        <a:buClr>
                          <a:srgbClr val="0000FF"/>
                        </a:buClr>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lgn="l">
                        <a:spcBef>
                          <a:spcPct val="20000"/>
                        </a:spcBef>
                        <a:defRPr kumimoji="1">
                          <a:solidFill>
                            <a:schemeClr val="tx1"/>
                          </a:solidFill>
                          <a:latin typeface="Times New Roman" panose="02020603050405020304" pitchFamily="18" charset="0"/>
                          <a:ea typeface="宋体" panose="02010600030101010101" pitchFamily="2" charset="-122"/>
                        </a:defRPr>
                      </a:lvl4pPr>
                      <a:lvl5pPr algn="l">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dirty="0">
                          <a:ln>
                            <a:noFill/>
                          </a:ln>
                          <a:solidFill>
                            <a:schemeClr val="bg1"/>
                          </a:solidFill>
                          <a:effectLst/>
                          <a:latin typeface="Times New Roman" panose="02020603050405020304" pitchFamily="18" charset="0"/>
                          <a:ea typeface="黑体" panose="02010609060101010101" pitchFamily="49" charset="-122"/>
                        </a:rPr>
                        <a:t>GDB</a:t>
                      </a:r>
                      <a:r>
                        <a:rPr kumimoji="1" lang="zh-CN" altLang="en-US" sz="2000" b="1"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rPr>
                        <a:t>要素</a:t>
                      </a:r>
                      <a:r>
                        <a:rPr kumimoji="1" lang="zh-CN" altLang="en-US" sz="2000" b="1" i="0" u="none" strike="noStrike" cap="none" normalizeH="0" baseline="0" dirty="0">
                          <a:ln>
                            <a:noFill/>
                          </a:ln>
                          <a:solidFill>
                            <a:schemeClr val="bg1"/>
                          </a:solidFill>
                          <a:effectLst/>
                          <a:latin typeface="Times New Roman" panose="02020603050405020304" pitchFamily="18" charset="0"/>
                          <a:ea typeface="黑体" panose="02010609060101010101" pitchFamily="49" charset="-122"/>
                        </a:rPr>
                        <a:t>集（</a:t>
                      </a:r>
                      <a:r>
                        <a:rPr kumimoji="1" lang="en-US" altLang="zh-CN" sz="2000" b="1" i="0" u="none" strike="noStrike" cap="none" normalizeH="0" baseline="0" dirty="0">
                          <a:ln>
                            <a:noFill/>
                          </a:ln>
                          <a:solidFill>
                            <a:schemeClr val="bg1"/>
                          </a:solidFill>
                          <a:effectLst/>
                          <a:latin typeface="Times New Roman" panose="02020603050405020304" pitchFamily="18" charset="0"/>
                          <a:ea typeface="黑体" panose="02010609060101010101" pitchFamily="49" charset="-122"/>
                        </a:rPr>
                        <a:t>only</a:t>
                      </a:r>
                      <a:r>
                        <a:rPr kumimoji="1" lang="zh-CN" altLang="en-US" sz="2000" b="1" i="0" u="none" strike="noStrike" cap="none" normalizeH="0" baseline="0" dirty="0">
                          <a:ln>
                            <a:noFill/>
                          </a:ln>
                          <a:solidFill>
                            <a:schemeClr val="bg1"/>
                          </a:solidFill>
                          <a:effectLst/>
                          <a:latin typeface="Times New Roman" panose="02020603050405020304" pitchFamily="18" charset="0"/>
                          <a:ea typeface="黑体" panose="02010609060101010101" pitchFamily="49" charset="-122"/>
                        </a:rPr>
                        <a:t>）</a:t>
                      </a: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kumimoji="1" sz="2800">
                          <a:solidFill>
                            <a:schemeClr val="tx1"/>
                          </a:solidFill>
                          <a:latin typeface="Times New Roman" panose="02020603050405020304" pitchFamily="18" charset="0"/>
                          <a:ea typeface="宋体" panose="02010600030101010101" pitchFamily="2" charset="-122"/>
                        </a:defRPr>
                      </a:lvl1pPr>
                      <a:lvl2pPr algn="l">
                        <a:spcBef>
                          <a:spcPct val="20000"/>
                        </a:spcBef>
                        <a:defRPr kumimoji="1" sz="2400">
                          <a:solidFill>
                            <a:schemeClr val="tx1"/>
                          </a:solidFill>
                          <a:latin typeface="Times New Roman" panose="02020603050405020304" pitchFamily="18" charset="0"/>
                          <a:ea typeface="宋体" panose="02010600030101010101" pitchFamily="2" charset="-122"/>
                        </a:defRPr>
                      </a:lvl2pPr>
                      <a:lvl3pPr algn="l">
                        <a:spcBef>
                          <a:spcPct val="20000"/>
                        </a:spcBef>
                        <a:buClr>
                          <a:srgbClr val="0000FF"/>
                        </a:buClr>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lgn="l">
                        <a:spcBef>
                          <a:spcPct val="20000"/>
                        </a:spcBef>
                        <a:defRPr kumimoji="1">
                          <a:solidFill>
                            <a:schemeClr val="tx1"/>
                          </a:solidFill>
                          <a:latin typeface="Times New Roman" panose="02020603050405020304" pitchFamily="18" charset="0"/>
                          <a:ea typeface="宋体" panose="02010600030101010101" pitchFamily="2" charset="-122"/>
                        </a:defRPr>
                      </a:lvl4pPr>
                      <a:lvl5pPr algn="l">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zh-CN" altLang="en-US" sz="2000" b="1" i="0" u="none" strike="noStrike" cap="none" normalizeH="0" baseline="0" dirty="0">
                          <a:ln>
                            <a:noFill/>
                          </a:ln>
                          <a:solidFill>
                            <a:schemeClr val="bg1"/>
                          </a:solidFill>
                          <a:effectLst/>
                          <a:latin typeface="Times New Roman" panose="02020603050405020304" pitchFamily="18" charset="0"/>
                          <a:ea typeface="黑体" panose="02010609060101010101" pitchFamily="49" charset="-122"/>
                        </a:rPr>
                        <a:t>要素集或文件夹</a:t>
                      </a:r>
                    </a:p>
                  </a:txBody>
                  <a:tcPr marT="45725" marB="4572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879005285"/>
                  </a:ext>
                </a:extLst>
              </a:tr>
              <a:tr h="328310">
                <a:tc>
                  <a:txBody>
                    <a:bodyPr/>
                    <a:lstStyle>
                      <a:lvl1pPr algn="l">
                        <a:spcBef>
                          <a:spcPct val="20000"/>
                        </a:spcBef>
                        <a:defRPr kumimoji="1" sz="2800">
                          <a:solidFill>
                            <a:schemeClr val="tx1"/>
                          </a:solidFill>
                          <a:latin typeface="Times New Roman" panose="02020603050405020304" pitchFamily="18" charset="0"/>
                          <a:ea typeface="宋体" panose="02010600030101010101" pitchFamily="2" charset="-122"/>
                        </a:defRPr>
                      </a:lvl1pPr>
                      <a:lvl2pPr algn="l">
                        <a:spcBef>
                          <a:spcPct val="20000"/>
                        </a:spcBef>
                        <a:defRPr kumimoji="1" sz="2400">
                          <a:solidFill>
                            <a:schemeClr val="tx1"/>
                          </a:solidFill>
                          <a:latin typeface="Times New Roman" panose="02020603050405020304" pitchFamily="18" charset="0"/>
                          <a:ea typeface="宋体" panose="02010600030101010101" pitchFamily="2" charset="-122"/>
                        </a:defRPr>
                      </a:lvl2pPr>
                      <a:lvl3pPr algn="l">
                        <a:spcBef>
                          <a:spcPct val="20000"/>
                        </a:spcBef>
                        <a:buClr>
                          <a:srgbClr val="0000FF"/>
                        </a:buClr>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lgn="l">
                        <a:spcBef>
                          <a:spcPct val="20000"/>
                        </a:spcBef>
                        <a:defRPr kumimoji="1">
                          <a:solidFill>
                            <a:schemeClr val="tx1"/>
                          </a:solidFill>
                          <a:latin typeface="Times New Roman" panose="02020603050405020304" pitchFamily="18" charset="0"/>
                          <a:ea typeface="宋体" panose="02010600030101010101" pitchFamily="2" charset="-122"/>
                        </a:defRPr>
                      </a:lvl4pPr>
                      <a:lvl5pPr algn="l">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zh-CN" altLang="en-US" sz="2000" b="1" i="0" u="none" strike="noStrike" cap="none" normalizeH="0" baseline="0">
                          <a:ln>
                            <a:noFill/>
                          </a:ln>
                          <a:solidFill>
                            <a:schemeClr val="bg1"/>
                          </a:solidFill>
                          <a:effectLst/>
                          <a:latin typeface="Times New Roman" panose="02020603050405020304" pitchFamily="18" charset="0"/>
                          <a:ea typeface="黑体" panose="02010609060101010101" pitchFamily="49" charset="-122"/>
                        </a:rPr>
                        <a:t>网络模式</a:t>
                      </a:r>
                    </a:p>
                  </a:txBody>
                  <a:tcPr marT="45725" marB="4572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kumimoji="1" sz="2800">
                          <a:solidFill>
                            <a:schemeClr val="tx1"/>
                          </a:solidFill>
                          <a:latin typeface="Times New Roman" panose="02020603050405020304" pitchFamily="18" charset="0"/>
                          <a:ea typeface="宋体" panose="02010600030101010101" pitchFamily="2" charset="-122"/>
                        </a:defRPr>
                      </a:lvl1pPr>
                      <a:lvl2pPr algn="l">
                        <a:spcBef>
                          <a:spcPct val="20000"/>
                        </a:spcBef>
                        <a:defRPr kumimoji="1" sz="2400">
                          <a:solidFill>
                            <a:schemeClr val="tx1"/>
                          </a:solidFill>
                          <a:latin typeface="Times New Roman" panose="02020603050405020304" pitchFamily="18" charset="0"/>
                          <a:ea typeface="宋体" panose="02010600030101010101" pitchFamily="2" charset="-122"/>
                        </a:defRPr>
                      </a:lvl2pPr>
                      <a:lvl3pPr algn="l">
                        <a:spcBef>
                          <a:spcPct val="20000"/>
                        </a:spcBef>
                        <a:buClr>
                          <a:srgbClr val="0000FF"/>
                        </a:buClr>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lgn="l">
                        <a:spcBef>
                          <a:spcPct val="20000"/>
                        </a:spcBef>
                        <a:defRPr kumimoji="1">
                          <a:solidFill>
                            <a:schemeClr val="tx1"/>
                          </a:solidFill>
                          <a:latin typeface="Times New Roman" panose="02020603050405020304" pitchFamily="18" charset="0"/>
                          <a:ea typeface="宋体" panose="02010600030101010101" pitchFamily="2" charset="-122"/>
                        </a:defRPr>
                      </a:lvl4pPr>
                      <a:lvl5pPr algn="l">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zh-CN" altLang="en-US" sz="2000" b="1" i="0" u="none" strike="noStrike" cap="none" normalizeH="0" baseline="0">
                          <a:ln>
                            <a:noFill/>
                          </a:ln>
                          <a:solidFill>
                            <a:schemeClr val="bg1"/>
                          </a:solidFill>
                          <a:effectLst/>
                          <a:latin typeface="Times New Roman" panose="02020603050405020304" pitchFamily="18" charset="0"/>
                          <a:ea typeface="黑体" panose="02010609060101010101" pitchFamily="49" charset="-122"/>
                        </a:rPr>
                        <a:t>单一模式 </a:t>
                      </a: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kumimoji="1" sz="2800">
                          <a:solidFill>
                            <a:schemeClr val="tx1"/>
                          </a:solidFill>
                          <a:latin typeface="Times New Roman" panose="02020603050405020304" pitchFamily="18" charset="0"/>
                          <a:ea typeface="宋体" panose="02010600030101010101" pitchFamily="2" charset="-122"/>
                        </a:defRPr>
                      </a:lvl1pPr>
                      <a:lvl2pPr algn="l">
                        <a:spcBef>
                          <a:spcPct val="20000"/>
                        </a:spcBef>
                        <a:defRPr kumimoji="1" sz="2400">
                          <a:solidFill>
                            <a:schemeClr val="tx1"/>
                          </a:solidFill>
                          <a:latin typeface="Times New Roman" panose="02020603050405020304" pitchFamily="18" charset="0"/>
                          <a:ea typeface="宋体" panose="02010600030101010101" pitchFamily="2" charset="-122"/>
                        </a:defRPr>
                      </a:lvl2pPr>
                      <a:lvl3pPr algn="l">
                        <a:spcBef>
                          <a:spcPct val="20000"/>
                        </a:spcBef>
                        <a:buClr>
                          <a:srgbClr val="0000FF"/>
                        </a:buClr>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lgn="l">
                        <a:spcBef>
                          <a:spcPct val="20000"/>
                        </a:spcBef>
                        <a:defRPr kumimoji="1">
                          <a:solidFill>
                            <a:schemeClr val="tx1"/>
                          </a:solidFill>
                          <a:latin typeface="Times New Roman" panose="02020603050405020304" pitchFamily="18" charset="0"/>
                          <a:ea typeface="宋体" panose="02010600030101010101" pitchFamily="2" charset="-122"/>
                        </a:defRPr>
                      </a:lvl4pPr>
                      <a:lvl5pPr algn="l">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zh-CN" altLang="en-US" sz="2000" b="1" i="0" u="none" strike="noStrike" cap="none" normalizeH="0" baseline="0" dirty="0">
                          <a:ln>
                            <a:noFill/>
                          </a:ln>
                          <a:solidFill>
                            <a:schemeClr val="bg1"/>
                          </a:solidFill>
                          <a:effectLst/>
                          <a:latin typeface="Times New Roman" panose="02020603050405020304" pitchFamily="18" charset="0"/>
                          <a:ea typeface="黑体" panose="02010609060101010101" pitchFamily="49" charset="-122"/>
                        </a:rPr>
                        <a:t>单一或多模式</a:t>
                      </a:r>
                    </a:p>
                  </a:txBody>
                  <a:tcPr marT="45725" marB="4572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693441149"/>
                  </a:ext>
                </a:extLst>
              </a:tr>
            </a:tbl>
          </a:graphicData>
        </a:graphic>
      </p:graphicFrame>
      <p:sp>
        <p:nvSpPr>
          <p:cNvPr id="50178" name="Rectangle 2"/>
          <p:cNvSpPr>
            <a:spLocks noGrp="1" noChangeArrowheads="1"/>
          </p:cNvSpPr>
          <p:nvPr>
            <p:ph type="title"/>
          </p:nvPr>
        </p:nvSpPr>
        <p:spPr/>
        <p:txBody>
          <a:bodyPr>
            <a:normAutofit/>
          </a:bodyPr>
          <a:lstStyle/>
          <a:p>
            <a:r>
              <a:rPr lang="en-US" altLang="zh-CN" sz="3200" b="1" dirty="0">
                <a:latin typeface="黑体" panose="02010609060101010101" pitchFamily="49" charset="-122"/>
                <a:ea typeface="黑体" panose="02010609060101010101" pitchFamily="49" charset="-122"/>
              </a:rPr>
              <a:t>3. </a:t>
            </a:r>
            <a:r>
              <a:rPr lang="zh-CN" altLang="en-US" sz="3200" b="1" dirty="0">
                <a:latin typeface="黑体" panose="02010609060101010101" pitchFamily="49" charset="-122"/>
                <a:ea typeface="黑体" panose="02010609060101010101" pitchFamily="49" charset="-122"/>
              </a:rPr>
              <a:t>地理网络类型</a:t>
            </a:r>
          </a:p>
        </p:txBody>
      </p:sp>
    </p:spTree>
    <p:extLst>
      <p:ext uri="{BB962C8B-B14F-4D97-AF65-F5344CB8AC3E}">
        <p14:creationId xmlns:p14="http://schemas.microsoft.com/office/powerpoint/2010/main" val="384945378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7779" name="Rectangle 3"/>
          <p:cNvSpPr>
            <a:spLocks noGrp="1" noChangeArrowheads="1"/>
          </p:cNvSpPr>
          <p:nvPr>
            <p:ph idx="11"/>
          </p:nvPr>
        </p:nvSpPr>
        <p:spPr>
          <a:xfrm>
            <a:off x="1125860" y="1844824"/>
            <a:ext cx="9937104" cy="4608512"/>
          </a:xfrm>
        </p:spPr>
        <p:txBody>
          <a:bodyPr>
            <a:normAutofit fontScale="85000" lnSpcReduction="10000"/>
          </a:bodyPr>
          <a:lstStyle/>
          <a:p>
            <a:pPr>
              <a:lnSpc>
                <a:spcPct val="90000"/>
              </a:lnSpc>
              <a:buFontTx/>
              <a:buNone/>
            </a:pPr>
            <a:endParaRPr lang="en-US" altLang="zh-CN" sz="2800" dirty="0"/>
          </a:p>
          <a:p>
            <a:pPr>
              <a:lnSpc>
                <a:spcPct val="110000"/>
              </a:lnSpc>
            </a:pPr>
            <a:r>
              <a:rPr lang="zh-CN" altLang="en-US" b="1" dirty="0"/>
              <a:t>几何网络（</a:t>
            </a:r>
            <a:r>
              <a:rPr lang="en-US" altLang="zh-CN" b="1" dirty="0"/>
              <a:t>Geometric networks</a:t>
            </a:r>
            <a:r>
              <a:rPr lang="zh-CN" altLang="en-US" b="1" dirty="0"/>
              <a:t>）</a:t>
            </a:r>
          </a:p>
          <a:p>
            <a:pPr lvl="1">
              <a:lnSpc>
                <a:spcPct val="110000"/>
              </a:lnSpc>
            </a:pPr>
            <a:r>
              <a:rPr lang="zh-CN" altLang="en-US" sz="2800" dirty="0"/>
              <a:t>用于定向网络分析 （如： 水流、电流等）</a:t>
            </a:r>
          </a:p>
          <a:p>
            <a:pPr lvl="1">
              <a:lnSpc>
                <a:spcPct val="110000"/>
              </a:lnSpc>
            </a:pPr>
            <a:r>
              <a:rPr lang="zh-CN" altLang="en-US" sz="2800" dirty="0"/>
              <a:t>线 </a:t>
            </a:r>
            <a:r>
              <a:rPr lang="en-US" altLang="zh-CN" sz="2800" dirty="0"/>
              <a:t>&amp; </a:t>
            </a:r>
            <a:r>
              <a:rPr lang="zh-CN" altLang="en-US" sz="2800" dirty="0"/>
              <a:t>点 －</a:t>
            </a:r>
            <a:r>
              <a:rPr lang="en-US" altLang="zh-CN" sz="2800" dirty="0"/>
              <a:t>&gt; Geometric network</a:t>
            </a:r>
          </a:p>
          <a:p>
            <a:pPr lvl="1">
              <a:lnSpc>
                <a:spcPct val="110000"/>
              </a:lnSpc>
            </a:pPr>
            <a:r>
              <a:rPr lang="en-US" altLang="zh-CN" sz="2800" dirty="0"/>
              <a:t>ArcMap</a:t>
            </a:r>
            <a:r>
              <a:rPr lang="zh-CN" altLang="en-US" sz="2800" dirty="0"/>
              <a:t>中使用 </a:t>
            </a:r>
            <a:r>
              <a:rPr lang="en-US" altLang="zh-CN" sz="2800" dirty="0"/>
              <a:t>Utility Network Analyst </a:t>
            </a:r>
            <a:r>
              <a:rPr lang="zh-CN" altLang="en-US" sz="2800" dirty="0"/>
              <a:t>工具条</a:t>
            </a:r>
          </a:p>
          <a:p>
            <a:pPr>
              <a:lnSpc>
                <a:spcPct val="110000"/>
              </a:lnSpc>
            </a:pPr>
            <a:r>
              <a:rPr lang="zh-CN" altLang="en-US" dirty="0"/>
              <a:t>网络数据集（</a:t>
            </a:r>
            <a:r>
              <a:rPr lang="en-US" altLang="zh-CN" dirty="0"/>
              <a:t>Network datasets</a:t>
            </a:r>
            <a:r>
              <a:rPr lang="zh-CN" altLang="en-US" dirty="0"/>
              <a:t>）</a:t>
            </a:r>
          </a:p>
          <a:p>
            <a:pPr lvl="1">
              <a:lnSpc>
                <a:spcPct val="110000"/>
              </a:lnSpc>
            </a:pPr>
            <a:r>
              <a:rPr lang="zh-CN" altLang="en-US" sz="2800" dirty="0"/>
              <a:t>用于非定向网络分析 （如：交通问题）</a:t>
            </a:r>
          </a:p>
          <a:p>
            <a:pPr lvl="1">
              <a:lnSpc>
                <a:spcPct val="110000"/>
              </a:lnSpc>
            </a:pPr>
            <a:r>
              <a:rPr lang="zh-CN" altLang="en-US" sz="2800" dirty="0"/>
              <a:t>线</a:t>
            </a:r>
            <a:r>
              <a:rPr lang="en-US" altLang="zh-CN" sz="2800" dirty="0"/>
              <a:t>,</a:t>
            </a:r>
            <a:r>
              <a:rPr lang="zh-CN" altLang="en-US" sz="2800" dirty="0"/>
              <a:t>点</a:t>
            </a:r>
            <a:r>
              <a:rPr lang="en-US" altLang="zh-CN" sz="2800" dirty="0"/>
              <a:t>&amp;</a:t>
            </a:r>
            <a:r>
              <a:rPr lang="zh-CN" altLang="en-US" sz="2800" dirty="0"/>
              <a:t>转弯（ </a:t>
            </a:r>
            <a:r>
              <a:rPr lang="en-US" altLang="zh-CN" sz="2800" dirty="0"/>
              <a:t>turns</a:t>
            </a:r>
            <a:r>
              <a:rPr lang="zh-CN" altLang="en-US" sz="2800" dirty="0"/>
              <a:t>）</a:t>
            </a:r>
            <a:r>
              <a:rPr lang="en-US" altLang="zh-CN" sz="2800" dirty="0"/>
              <a:t>-&gt;Network dataset</a:t>
            </a:r>
          </a:p>
          <a:p>
            <a:pPr lvl="1">
              <a:lnSpc>
                <a:spcPct val="110000"/>
              </a:lnSpc>
            </a:pPr>
            <a:r>
              <a:rPr lang="zh-CN" altLang="en-US" sz="2800" dirty="0"/>
              <a:t>使用 </a:t>
            </a:r>
            <a:r>
              <a:rPr lang="en-US" altLang="zh-CN" sz="2800" dirty="0"/>
              <a:t>ArcGIS Network Analyst</a:t>
            </a:r>
            <a:r>
              <a:rPr lang="zh-CN" altLang="en-US" sz="2800" dirty="0"/>
              <a:t>扩展模块</a:t>
            </a:r>
          </a:p>
          <a:p>
            <a:pPr>
              <a:lnSpc>
                <a:spcPct val="110000"/>
              </a:lnSpc>
              <a:buFontTx/>
              <a:buNone/>
            </a:pPr>
            <a:r>
              <a:rPr lang="zh-CN" altLang="en-US" dirty="0"/>
              <a:t>*</a:t>
            </a:r>
            <a:r>
              <a:rPr lang="zh-CN" altLang="en-US" dirty="0">
                <a:solidFill>
                  <a:srgbClr val="FF0000"/>
                </a:solidFill>
              </a:rPr>
              <a:t>要素类不能同时参与构成</a:t>
            </a:r>
            <a:r>
              <a:rPr lang="en-US" altLang="zh-CN" dirty="0">
                <a:solidFill>
                  <a:srgbClr val="FF0000"/>
                </a:solidFill>
              </a:rPr>
              <a:t>Geometric Network</a:t>
            </a:r>
            <a:r>
              <a:rPr lang="zh-CN" altLang="en-US" dirty="0">
                <a:solidFill>
                  <a:srgbClr val="FF0000"/>
                </a:solidFill>
              </a:rPr>
              <a:t>和</a:t>
            </a:r>
            <a:r>
              <a:rPr lang="en-US" altLang="zh-CN" dirty="0">
                <a:solidFill>
                  <a:srgbClr val="FF0000"/>
                </a:solidFill>
              </a:rPr>
              <a:t>Network Dataset</a:t>
            </a:r>
          </a:p>
        </p:txBody>
      </p:sp>
      <p:sp>
        <p:nvSpPr>
          <p:cNvPr id="2" name="标题 1"/>
          <p:cNvSpPr>
            <a:spLocks noGrp="1"/>
          </p:cNvSpPr>
          <p:nvPr>
            <p:ph type="title"/>
          </p:nvPr>
        </p:nvSpPr>
        <p:spPr/>
        <p:txBody>
          <a:bodyPr>
            <a:normAutofit/>
          </a:bodyPr>
          <a:lstStyle/>
          <a:p>
            <a:r>
              <a:rPr lang="en-US" altLang="zh-CN" sz="3200" b="1" dirty="0">
                <a:latin typeface="黑体" panose="02010609060101010101" pitchFamily="49" charset="-122"/>
                <a:ea typeface="黑体" panose="02010609060101010101" pitchFamily="49" charset="-122"/>
              </a:rPr>
              <a:t>3.</a:t>
            </a:r>
            <a:r>
              <a:rPr lang="zh-CN" altLang="en-US" sz="3200" b="1" dirty="0">
                <a:latin typeface="黑体" panose="02010609060101010101" pitchFamily="49" charset="-122"/>
                <a:ea typeface="黑体" panose="02010609060101010101" pitchFamily="49" charset="-122"/>
              </a:rPr>
              <a:t>地理网络类型</a:t>
            </a:r>
            <a:endParaRPr lang="zh-CN" altLang="en-US" sz="3200" dirty="0"/>
          </a:p>
        </p:txBody>
      </p:sp>
      <p:sp>
        <p:nvSpPr>
          <p:cNvPr id="587780" name="Rectangle 4"/>
          <p:cNvSpPr>
            <a:spLocks/>
          </p:cNvSpPr>
          <p:nvPr/>
        </p:nvSpPr>
        <p:spPr bwMode="auto">
          <a:xfrm>
            <a:off x="8259762" y="2535083"/>
            <a:ext cx="658813" cy="623887"/>
          </a:xfrm>
          <a:prstGeom prst="rect">
            <a:avLst/>
          </a:prstGeom>
          <a:blipFill dpi="0" rotWithShape="0">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orbel"/>
              <a:ea typeface="幼圆" panose="02010509060101010101" pitchFamily="49" charset="-122"/>
              <a:cs typeface="+mn-cs"/>
            </a:endParaRPr>
          </a:p>
        </p:txBody>
      </p:sp>
      <p:sp>
        <p:nvSpPr>
          <p:cNvPr id="587781" name="Rectangle 5"/>
          <p:cNvSpPr>
            <a:spLocks/>
          </p:cNvSpPr>
          <p:nvPr/>
        </p:nvSpPr>
        <p:spPr bwMode="auto">
          <a:xfrm>
            <a:off x="8347075" y="4329100"/>
            <a:ext cx="484188" cy="480442"/>
          </a:xfrm>
          <a:prstGeom prst="rect">
            <a:avLst/>
          </a:prstGeom>
          <a:blipFill dpi="0" rotWithShape="0">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orbel"/>
              <a:ea typeface="幼圆" panose="02010509060101010101" pitchFamily="49" charset="-122"/>
              <a:cs typeface="+mn-cs"/>
            </a:endParaRPr>
          </a:p>
        </p:txBody>
      </p:sp>
    </p:spTree>
    <p:extLst>
      <p:ext uri="{BB962C8B-B14F-4D97-AF65-F5344CB8AC3E}">
        <p14:creationId xmlns:p14="http://schemas.microsoft.com/office/powerpoint/2010/main" val="2585159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1"/>
          </p:nvPr>
        </p:nvSpPr>
        <p:spPr/>
        <p:txBody>
          <a:bodyPr>
            <a:normAutofit/>
          </a:bodyPr>
          <a:lstStyle/>
          <a:p>
            <a:r>
              <a:rPr lang="zh-CN" altLang="en-US" sz="2800" dirty="0"/>
              <a:t>几何网络</a:t>
            </a:r>
            <a:endParaRPr lang="en-US" altLang="zh-CN" sz="2800" dirty="0"/>
          </a:p>
          <a:p>
            <a:r>
              <a:rPr lang="zh-CN" altLang="en-US" sz="2800" dirty="0"/>
              <a:t>效用网络分析</a:t>
            </a:r>
          </a:p>
        </p:txBody>
      </p:sp>
      <p:sp>
        <p:nvSpPr>
          <p:cNvPr id="3" name="标题 2"/>
          <p:cNvSpPr>
            <a:spLocks noGrp="1"/>
          </p:cNvSpPr>
          <p:nvPr>
            <p:ph type="title"/>
          </p:nvPr>
        </p:nvSpPr>
        <p:spPr/>
        <p:txBody>
          <a:bodyPr>
            <a:normAutofit/>
          </a:bodyPr>
          <a:lstStyle/>
          <a:p>
            <a:r>
              <a:rPr lang="en-US" altLang="zh-CN" sz="3200" b="1" dirty="0">
                <a:latin typeface="黑体" panose="02010609060101010101" pitchFamily="49" charset="-122"/>
                <a:ea typeface="黑体" panose="02010609060101010101" pitchFamily="49" charset="-122"/>
              </a:rPr>
              <a:t>4.</a:t>
            </a:r>
            <a:r>
              <a:rPr lang="zh-CN" altLang="en-US" sz="3200" b="1" dirty="0">
                <a:latin typeface="黑体" panose="02010609060101010101" pitchFamily="49" charset="-122"/>
                <a:ea typeface="黑体" panose="02010609060101010101" pitchFamily="49" charset="-122"/>
              </a:rPr>
              <a:t>效用网络分析</a:t>
            </a:r>
          </a:p>
        </p:txBody>
      </p:sp>
    </p:spTree>
    <p:extLst>
      <p:ext uri="{BB962C8B-B14F-4D97-AF65-F5344CB8AC3E}">
        <p14:creationId xmlns:p14="http://schemas.microsoft.com/office/powerpoint/2010/main" val="216535980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2900" name="Rectangle 4"/>
          <p:cNvSpPr>
            <a:spLocks noGrp="1" noChangeArrowheads="1"/>
          </p:cNvSpPr>
          <p:nvPr>
            <p:ph idx="11"/>
          </p:nvPr>
        </p:nvSpPr>
        <p:spPr>
          <a:xfrm>
            <a:off x="1125860" y="1988840"/>
            <a:ext cx="10225136" cy="4114801"/>
          </a:xfrm>
          <a:noFill/>
          <a:ln/>
        </p:spPr>
        <p:txBody>
          <a:bodyPr>
            <a:normAutofit/>
          </a:bodyPr>
          <a:lstStyle/>
          <a:p>
            <a:r>
              <a:rPr lang="zh-CN" altLang="en-US" sz="2400" dirty="0"/>
              <a:t>在</a:t>
            </a:r>
            <a:r>
              <a:rPr lang="en-US" altLang="zh-CN" sz="2400" dirty="0"/>
              <a:t>Geodatabase</a:t>
            </a:r>
            <a:r>
              <a:rPr lang="zh-CN" altLang="en-US" sz="2400" dirty="0"/>
              <a:t>中，</a:t>
            </a:r>
            <a:r>
              <a:rPr lang="zh-CN" altLang="en-US" sz="2400" dirty="0">
                <a:solidFill>
                  <a:schemeClr val="accent1"/>
                </a:solidFill>
              </a:rPr>
              <a:t>几何网络是一组共同拥有一个拓扑关系的多个要素类。</a:t>
            </a:r>
            <a:r>
              <a:rPr lang="zh-CN" altLang="en-US" sz="2400" dirty="0"/>
              <a:t>几何网络中的所有要素类必须在同一个要素集中，而且一个要素类只能参与一个几何网络的构建。</a:t>
            </a:r>
            <a:r>
              <a:rPr lang="en-US" altLang="zh-CN" sz="2400" dirty="0"/>
              <a:t> Geodatabase </a:t>
            </a:r>
            <a:r>
              <a:rPr lang="zh-CN" altLang="en-US" sz="2400" dirty="0"/>
              <a:t>自动对几何网络中网络要素间的拓扑关系进行维护。</a:t>
            </a:r>
            <a:endParaRPr lang="en-US" altLang="zh-CN" sz="2400" dirty="0"/>
          </a:p>
          <a:p>
            <a:r>
              <a:rPr lang="zh-CN" altLang="en-US" sz="2400" dirty="0"/>
              <a:t>正确的网络拓扑关系是网络分析的基础。</a:t>
            </a:r>
            <a:endParaRPr lang="en-US" altLang="zh-CN" sz="2400" dirty="0"/>
          </a:p>
          <a:p>
            <a:pPr marL="223838" lvl="1" indent="-223838">
              <a:spcBef>
                <a:spcPts val="1800"/>
              </a:spcBef>
            </a:pPr>
            <a:r>
              <a:rPr lang="zh-CN" altLang="en-US" b="1" dirty="0"/>
              <a:t>几何网络中两个要素间的连通性是通过几何要素的重合性来维护的。</a:t>
            </a:r>
          </a:p>
        </p:txBody>
      </p:sp>
      <p:sp>
        <p:nvSpPr>
          <p:cNvPr id="2" name="标题 1"/>
          <p:cNvSpPr>
            <a:spLocks noGrp="1"/>
          </p:cNvSpPr>
          <p:nvPr>
            <p:ph type="title"/>
          </p:nvPr>
        </p:nvSpPr>
        <p:spPr/>
        <p:txBody>
          <a:bodyPr>
            <a:normAutofit/>
          </a:bodyPr>
          <a:lstStyle/>
          <a:p>
            <a:r>
              <a:rPr lang="en-US" altLang="zh-CN" sz="3200" b="1" dirty="0">
                <a:latin typeface="黑体" panose="02010609060101010101" pitchFamily="49" charset="-122"/>
                <a:ea typeface="黑体" panose="02010609060101010101" pitchFamily="49" charset="-122"/>
              </a:rPr>
              <a:t>4.1</a:t>
            </a:r>
            <a:r>
              <a:rPr lang="zh-CN" altLang="en-US" sz="3200" b="1" dirty="0">
                <a:latin typeface="黑体" panose="02010609060101010101" pitchFamily="49" charset="-122"/>
                <a:ea typeface="黑体" panose="02010609060101010101" pitchFamily="49" charset="-122"/>
              </a:rPr>
              <a:t> 几何网络</a:t>
            </a:r>
          </a:p>
        </p:txBody>
      </p:sp>
    </p:spTree>
    <p:extLst>
      <p:ext uri="{BB962C8B-B14F-4D97-AF65-F5344CB8AC3E}">
        <p14:creationId xmlns:p14="http://schemas.microsoft.com/office/powerpoint/2010/main" val="20148221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35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74532" y="1700808"/>
            <a:ext cx="4727650" cy="4285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标题 1"/>
          <p:cNvSpPr>
            <a:spLocks noGrp="1"/>
          </p:cNvSpPr>
          <p:nvPr>
            <p:ph type="title"/>
          </p:nvPr>
        </p:nvSpPr>
        <p:spPr/>
        <p:txBody>
          <a:bodyPr>
            <a:normAutofit/>
          </a:bodyPr>
          <a:lstStyle/>
          <a:p>
            <a:r>
              <a:rPr lang="en-US" altLang="zh-CN" sz="3200" b="1" dirty="0">
                <a:latin typeface="黑体" panose="02010609060101010101" pitchFamily="49" charset="-122"/>
                <a:ea typeface="黑体" panose="02010609060101010101" pitchFamily="49" charset="-122"/>
              </a:rPr>
              <a:t>4.1</a:t>
            </a:r>
            <a:r>
              <a:rPr lang="zh-CN" altLang="en-US" sz="3200" b="1" dirty="0">
                <a:latin typeface="黑体" panose="02010609060101010101" pitchFamily="49" charset="-122"/>
                <a:ea typeface="黑体" panose="02010609060101010101" pitchFamily="49" charset="-122"/>
              </a:rPr>
              <a:t> 几何网络</a:t>
            </a:r>
            <a:endParaRPr lang="zh-CN" altLang="en-US" sz="3200" dirty="0"/>
          </a:p>
        </p:txBody>
      </p:sp>
      <p:sp>
        <p:nvSpPr>
          <p:cNvPr id="3" name="内容占位符 2"/>
          <p:cNvSpPr>
            <a:spLocks noGrp="1"/>
          </p:cNvSpPr>
          <p:nvPr>
            <p:ph idx="11"/>
          </p:nvPr>
        </p:nvSpPr>
        <p:spPr>
          <a:xfrm>
            <a:off x="1125861" y="1988840"/>
            <a:ext cx="5760640" cy="4114801"/>
          </a:xfrm>
        </p:spPr>
        <p:txBody>
          <a:bodyPr>
            <a:normAutofit fontScale="85000" lnSpcReduction="20000"/>
          </a:bodyPr>
          <a:lstStyle/>
          <a:p>
            <a:r>
              <a:rPr lang="zh-CN" altLang="en-US" b="1" dirty="0">
                <a:solidFill>
                  <a:schemeClr val="accent1"/>
                </a:solidFill>
              </a:rPr>
              <a:t>边网络要素</a:t>
            </a:r>
            <a:r>
              <a:rPr lang="zh-CN" altLang="en-US" dirty="0">
                <a:solidFill>
                  <a:schemeClr val="accent1"/>
                </a:solidFill>
              </a:rPr>
              <a:t>（</a:t>
            </a:r>
            <a:r>
              <a:rPr lang="en-US" altLang="zh-CN" dirty="0">
                <a:solidFill>
                  <a:schemeClr val="accent1"/>
                </a:solidFill>
              </a:rPr>
              <a:t>Edge Network Feature</a:t>
            </a:r>
            <a:r>
              <a:rPr lang="zh-CN" altLang="en-US" dirty="0">
                <a:solidFill>
                  <a:schemeClr val="accent1"/>
                </a:solidFill>
              </a:rPr>
              <a:t>）</a:t>
            </a:r>
            <a:endParaRPr lang="en-US" altLang="zh-CN" dirty="0">
              <a:solidFill>
                <a:schemeClr val="accent1"/>
              </a:solidFill>
            </a:endParaRPr>
          </a:p>
          <a:p>
            <a:r>
              <a:rPr lang="zh-CN" altLang="en-US" b="1" dirty="0">
                <a:solidFill>
                  <a:schemeClr val="accent1"/>
                </a:solidFill>
              </a:rPr>
              <a:t>连接网络要素</a:t>
            </a:r>
            <a:r>
              <a:rPr lang="zh-CN" altLang="en-US" dirty="0"/>
              <a:t>（</a:t>
            </a:r>
            <a:r>
              <a:rPr lang="en-US" altLang="zh-CN" dirty="0"/>
              <a:t>Junction Network Feature</a:t>
            </a:r>
            <a:r>
              <a:rPr lang="zh-CN" altLang="en-US" dirty="0"/>
              <a:t>）：边（</a:t>
            </a:r>
            <a:r>
              <a:rPr lang="en-US" altLang="zh-CN" dirty="0"/>
              <a:t>Edge</a:t>
            </a:r>
            <a:r>
              <a:rPr lang="zh-CN" altLang="en-US" dirty="0"/>
              <a:t>）必须通过连接（</a:t>
            </a:r>
            <a:r>
              <a:rPr lang="en-US" altLang="zh-CN" dirty="0"/>
              <a:t>Junction</a:t>
            </a:r>
            <a:r>
              <a:rPr lang="zh-CN" altLang="en-US" dirty="0"/>
              <a:t>）与其他边连接。</a:t>
            </a:r>
            <a:endParaRPr lang="en-US" altLang="zh-CN" dirty="0"/>
          </a:p>
          <a:p>
            <a:r>
              <a:rPr lang="zh-CN" altLang="en-US" b="1" dirty="0">
                <a:solidFill>
                  <a:schemeClr val="accent1"/>
                </a:solidFill>
              </a:rPr>
              <a:t>源和汇</a:t>
            </a:r>
            <a:r>
              <a:rPr lang="zh-CN" altLang="en-US" dirty="0"/>
              <a:t>：网络中的方向是从源（</a:t>
            </a:r>
            <a:r>
              <a:rPr lang="en-US" altLang="zh-CN" dirty="0"/>
              <a:t>Source</a:t>
            </a:r>
            <a:r>
              <a:rPr lang="zh-CN" altLang="en-US" dirty="0"/>
              <a:t>）到汇（</a:t>
            </a:r>
            <a:r>
              <a:rPr lang="en-US" altLang="zh-CN" dirty="0"/>
              <a:t>Sinks</a:t>
            </a:r>
            <a:r>
              <a:rPr lang="zh-CN" altLang="en-US" dirty="0"/>
              <a:t>）的，几何网络中的连接要素可以作为源或汇。网络连接要素可以作为源或汇，该信息必须记录在</a:t>
            </a:r>
            <a:r>
              <a:rPr lang="en-US" altLang="zh-CN" dirty="0" err="1">
                <a:solidFill>
                  <a:schemeClr val="accent1"/>
                </a:solidFill>
              </a:rPr>
              <a:t>AncillaryRole</a:t>
            </a:r>
            <a:r>
              <a:rPr lang="zh-CN" altLang="en-US" dirty="0">
                <a:solidFill>
                  <a:schemeClr val="accent1"/>
                </a:solidFill>
              </a:rPr>
              <a:t>字段</a:t>
            </a:r>
            <a:r>
              <a:rPr lang="zh-CN" altLang="en-US" dirty="0"/>
              <a:t>中，且也有其固定的属性域。</a:t>
            </a:r>
          </a:p>
          <a:p>
            <a:endParaRPr lang="zh-CN" altLang="en-US" b="1" dirty="0"/>
          </a:p>
          <a:p>
            <a:endParaRPr lang="zh-CN" altLang="en-US" dirty="0"/>
          </a:p>
        </p:txBody>
      </p:sp>
    </p:spTree>
    <p:extLst>
      <p:ext uri="{BB962C8B-B14F-4D97-AF65-F5344CB8AC3E}">
        <p14:creationId xmlns:p14="http://schemas.microsoft.com/office/powerpoint/2010/main" val="4018346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1"/>
          </p:nvPr>
        </p:nvSpPr>
        <p:spPr/>
        <p:txBody>
          <a:bodyPr/>
          <a:lstStyle/>
          <a:p>
            <a:r>
              <a:rPr lang="zh-CN" altLang="en-US" b="1" dirty="0"/>
              <a:t>有效和无效要素</a:t>
            </a:r>
            <a:r>
              <a:rPr lang="zh-CN" altLang="en-US" dirty="0"/>
              <a:t>： 在几何网络中的任何一个边要素或接合点要素在逻辑网络中可以是有效的，也可以是无效的。一个网络要素是否有效，或是否可运行，其状态由</a:t>
            </a:r>
            <a:r>
              <a:rPr lang="en-US" altLang="zh-CN" dirty="0">
                <a:solidFill>
                  <a:schemeClr val="accent1"/>
                </a:solidFill>
              </a:rPr>
              <a:t>Enabled</a:t>
            </a:r>
            <a:r>
              <a:rPr lang="zh-CN" altLang="en-US" dirty="0">
                <a:solidFill>
                  <a:schemeClr val="accent1"/>
                </a:solidFill>
              </a:rPr>
              <a:t>属性字段</a:t>
            </a:r>
            <a:r>
              <a:rPr lang="zh-CN" altLang="en-US" dirty="0"/>
              <a:t>来维护。例如一条道路，当它正在被维修时，可设置为无效要素，当其畅通无阻时可设置为有效要素。</a:t>
            </a:r>
            <a:endParaRPr lang="en-US" altLang="zh-CN" dirty="0"/>
          </a:p>
          <a:p>
            <a:pPr lvl="1"/>
            <a:r>
              <a:rPr lang="zh-CN" altLang="en-US" sz="2400" b="1" dirty="0">
                <a:latin typeface="Arial" panose="020B0604020202020204" pitchFamily="34" charset="0"/>
                <a:ea typeface="宋体" panose="02010600030101010101" pitchFamily="2" charset="-122"/>
              </a:rPr>
              <a:t>几何网络都有相同的必需</a:t>
            </a:r>
            <a:r>
              <a:rPr lang="zh-CN" altLang="en-US" sz="2400" b="1" dirty="0">
                <a:solidFill>
                  <a:schemeClr val="accent1"/>
                </a:solidFill>
                <a:latin typeface="Arial" panose="020B0604020202020204" pitchFamily="34" charset="0"/>
                <a:ea typeface="宋体" panose="02010600030101010101" pitchFamily="2" charset="-122"/>
              </a:rPr>
              <a:t>字段</a:t>
            </a:r>
            <a:r>
              <a:rPr lang="en-US" altLang="zh-CN" sz="2400" b="1" dirty="0">
                <a:solidFill>
                  <a:schemeClr val="accent1"/>
                </a:solidFill>
                <a:latin typeface="Arial" panose="020B0604020202020204" pitchFamily="34" charset="0"/>
                <a:ea typeface="宋体" panose="02010600030101010101" pitchFamily="2" charset="-122"/>
              </a:rPr>
              <a:t>OID</a:t>
            </a:r>
            <a:r>
              <a:rPr lang="zh-CN" altLang="en-US" sz="2400" b="1" dirty="0">
                <a:solidFill>
                  <a:schemeClr val="accent1"/>
                </a:solidFill>
                <a:latin typeface="Arial" panose="020B0604020202020204" pitchFamily="34" charset="0"/>
                <a:ea typeface="宋体" panose="02010600030101010101" pitchFamily="2" charset="-122"/>
              </a:rPr>
              <a:t>和</a:t>
            </a:r>
            <a:r>
              <a:rPr lang="en-US" altLang="zh-CN" sz="2400" b="1" dirty="0">
                <a:solidFill>
                  <a:schemeClr val="accent1"/>
                </a:solidFill>
                <a:latin typeface="Arial" panose="020B0604020202020204" pitchFamily="34" charset="0"/>
                <a:ea typeface="宋体" panose="02010600030101010101" pitchFamily="2" charset="-122"/>
              </a:rPr>
              <a:t>SHAPE</a:t>
            </a:r>
            <a:r>
              <a:rPr lang="zh-CN" altLang="en-US" sz="2400" b="1" dirty="0">
                <a:latin typeface="Arial" panose="020B0604020202020204" pitchFamily="34" charset="0"/>
                <a:ea typeface="宋体" panose="02010600030101010101" pitchFamily="2" charset="-122"/>
              </a:rPr>
              <a:t>。</a:t>
            </a:r>
            <a:endParaRPr lang="zh-CN" altLang="en-US" sz="2400" b="1" dirty="0"/>
          </a:p>
        </p:txBody>
      </p:sp>
      <p:sp>
        <p:nvSpPr>
          <p:cNvPr id="3" name="标题 2"/>
          <p:cNvSpPr>
            <a:spLocks noGrp="1"/>
          </p:cNvSpPr>
          <p:nvPr>
            <p:ph type="title"/>
          </p:nvPr>
        </p:nvSpPr>
        <p:spPr/>
        <p:txBody>
          <a:bodyPr>
            <a:normAutofit/>
          </a:bodyPr>
          <a:lstStyle/>
          <a:p>
            <a:r>
              <a:rPr lang="en-US" altLang="zh-CN" sz="3200" b="1" dirty="0">
                <a:latin typeface="黑体" panose="02010609060101010101" pitchFamily="49" charset="-122"/>
                <a:ea typeface="黑体" panose="02010609060101010101" pitchFamily="49" charset="-122"/>
              </a:rPr>
              <a:t>4.1</a:t>
            </a:r>
            <a:r>
              <a:rPr lang="zh-CN" altLang="en-US" sz="3200" b="1" dirty="0">
                <a:latin typeface="黑体" panose="02010609060101010101" pitchFamily="49" charset="-122"/>
                <a:ea typeface="黑体" panose="02010609060101010101" pitchFamily="49" charset="-122"/>
              </a:rPr>
              <a:t> 几何网络</a:t>
            </a:r>
            <a:endParaRPr lang="zh-CN" altLang="en-US" sz="3200" dirty="0"/>
          </a:p>
        </p:txBody>
      </p:sp>
    </p:spTree>
    <p:extLst>
      <p:ext uri="{BB962C8B-B14F-4D97-AF65-F5344CB8AC3E}">
        <p14:creationId xmlns:p14="http://schemas.microsoft.com/office/powerpoint/2010/main" val="42618472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3" cstate="print"/>
          <a:stretch>
            <a:fillRect/>
          </a:stretch>
        </p:blipFill>
        <p:spPr>
          <a:xfrm>
            <a:off x="5806752" y="2481626"/>
            <a:ext cx="3484392" cy="3971710"/>
          </a:xfrm>
          <a:prstGeom prst="rect">
            <a:avLst/>
          </a:prstGeom>
        </p:spPr>
      </p:pic>
      <p:sp>
        <p:nvSpPr>
          <p:cNvPr id="3" name="内容占位符 2"/>
          <p:cNvSpPr>
            <a:spLocks noGrp="1"/>
          </p:cNvSpPr>
          <p:nvPr>
            <p:ph idx="11"/>
          </p:nvPr>
        </p:nvSpPr>
        <p:spPr/>
        <p:txBody>
          <a:bodyPr>
            <a:normAutofit/>
          </a:bodyPr>
          <a:lstStyle/>
          <a:p>
            <a:r>
              <a:rPr lang="zh-CN" altLang="en-US" b="1" dirty="0"/>
              <a:t>邻域分析</a:t>
            </a:r>
            <a:endParaRPr lang="en-US" altLang="zh-CN" b="1" dirty="0"/>
          </a:p>
          <a:p>
            <a:r>
              <a:rPr lang="zh-CN" altLang="en-US" b="1" dirty="0"/>
              <a:t>叠置分析</a:t>
            </a:r>
            <a:endParaRPr lang="en-US" altLang="zh-CN" b="1" dirty="0"/>
          </a:p>
          <a:p>
            <a:r>
              <a:rPr lang="zh-CN" altLang="en-US" b="1" dirty="0"/>
              <a:t>网络分析</a:t>
            </a:r>
            <a:endParaRPr lang="en-US" altLang="zh-CN" b="1" dirty="0"/>
          </a:p>
          <a:p>
            <a:r>
              <a:rPr lang="zh-CN" altLang="en-US" b="1" dirty="0"/>
              <a:t>追踪分析</a:t>
            </a:r>
            <a:endParaRPr lang="en-US" altLang="zh-CN" b="1" dirty="0"/>
          </a:p>
          <a:p>
            <a:endParaRPr lang="en-US" altLang="zh-CN" b="1" dirty="0"/>
          </a:p>
          <a:p>
            <a:endParaRPr lang="en-US" altLang="zh-CN" b="1" dirty="0"/>
          </a:p>
          <a:p>
            <a:endParaRPr lang="zh-CN" altLang="en-US" dirty="0"/>
          </a:p>
        </p:txBody>
      </p:sp>
      <p:sp>
        <p:nvSpPr>
          <p:cNvPr id="2" name="标题 1"/>
          <p:cNvSpPr>
            <a:spLocks noGrp="1"/>
          </p:cNvSpPr>
          <p:nvPr>
            <p:ph type="title"/>
          </p:nvPr>
        </p:nvSpPr>
        <p:spPr/>
        <p:txBody>
          <a:bodyPr>
            <a:normAutofit/>
          </a:bodyPr>
          <a:lstStyle/>
          <a:p>
            <a:r>
              <a:rPr lang="en-US" altLang="zh-CN" b="1" dirty="0">
                <a:latin typeface="黑体" panose="02010609060101010101" pitchFamily="49" charset="-122"/>
                <a:ea typeface="黑体" panose="02010609060101010101" pitchFamily="49" charset="-122"/>
              </a:rPr>
              <a:t>2.</a:t>
            </a:r>
            <a:r>
              <a:rPr lang="zh-CN" altLang="en-US" b="1" dirty="0">
                <a:latin typeface="黑体" panose="02010609060101010101" pitchFamily="49" charset="-122"/>
                <a:ea typeface="黑体" panose="02010609060101010101" pitchFamily="49" charset="-122"/>
              </a:rPr>
              <a:t> 矢量数据的空间分析方法</a:t>
            </a:r>
          </a:p>
        </p:txBody>
      </p:sp>
      <p:pic>
        <p:nvPicPr>
          <p:cNvPr id="4" name="图片 3"/>
          <p:cNvPicPr>
            <a:picLocks noChangeAspect="1"/>
          </p:cNvPicPr>
          <p:nvPr/>
        </p:nvPicPr>
        <p:blipFill>
          <a:blip r:embed="rId4" cstate="print"/>
          <a:stretch>
            <a:fillRect/>
          </a:stretch>
        </p:blipFill>
        <p:spPr>
          <a:xfrm>
            <a:off x="2999536" y="1700808"/>
            <a:ext cx="3336881" cy="4752528"/>
          </a:xfrm>
          <a:prstGeom prst="rect">
            <a:avLst/>
          </a:prstGeom>
        </p:spPr>
      </p:pic>
      <p:pic>
        <p:nvPicPr>
          <p:cNvPr id="7" name="图片 6"/>
          <p:cNvPicPr>
            <a:picLocks noChangeAspect="1"/>
          </p:cNvPicPr>
          <p:nvPr/>
        </p:nvPicPr>
        <p:blipFill>
          <a:blip r:embed="rId5" cstate="print"/>
          <a:stretch>
            <a:fillRect/>
          </a:stretch>
        </p:blipFill>
        <p:spPr>
          <a:xfrm>
            <a:off x="8408871" y="1342530"/>
            <a:ext cx="3446634" cy="2793713"/>
          </a:xfrm>
          <a:prstGeom prst="rect">
            <a:avLst/>
          </a:prstGeom>
        </p:spPr>
      </p:pic>
      <p:pic>
        <p:nvPicPr>
          <p:cNvPr id="8" name="图片 7"/>
          <p:cNvPicPr>
            <a:picLocks noChangeAspect="1"/>
          </p:cNvPicPr>
          <p:nvPr/>
        </p:nvPicPr>
        <p:blipFill>
          <a:blip r:embed="rId6" cstate="print"/>
          <a:stretch>
            <a:fillRect/>
          </a:stretch>
        </p:blipFill>
        <p:spPr>
          <a:xfrm>
            <a:off x="8657706" y="4276327"/>
            <a:ext cx="3205089" cy="2491942"/>
          </a:xfrm>
          <a:prstGeom prst="rect">
            <a:avLst/>
          </a:prstGeom>
        </p:spPr>
      </p:pic>
      <p:pic>
        <p:nvPicPr>
          <p:cNvPr id="9" name="图片 8"/>
          <p:cNvPicPr>
            <a:picLocks noChangeAspect="1"/>
          </p:cNvPicPr>
          <p:nvPr/>
        </p:nvPicPr>
        <p:blipFill>
          <a:blip r:embed="rId7" cstate="print"/>
          <a:stretch>
            <a:fillRect/>
          </a:stretch>
        </p:blipFill>
        <p:spPr>
          <a:xfrm>
            <a:off x="6886500" y="688096"/>
            <a:ext cx="5067300" cy="514350"/>
          </a:xfrm>
          <a:prstGeom prst="rect">
            <a:avLst/>
          </a:prstGeom>
        </p:spPr>
      </p:pic>
    </p:spTree>
    <p:extLst>
      <p:ext uri="{BB962C8B-B14F-4D97-AF65-F5344CB8AC3E}">
        <p14:creationId xmlns:p14="http://schemas.microsoft.com/office/powerpoint/2010/main" val="1603102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200" b="1" dirty="0">
                <a:latin typeface="黑体" panose="02010609060101010101" pitchFamily="49" charset="-122"/>
                <a:ea typeface="黑体" panose="02010609060101010101" pitchFamily="49" charset="-122"/>
              </a:rPr>
              <a:t>4.1</a:t>
            </a:r>
            <a:r>
              <a:rPr lang="zh-CN" altLang="en-US" sz="3200" b="1" dirty="0">
                <a:latin typeface="黑体" panose="02010609060101010101" pitchFamily="49" charset="-122"/>
                <a:ea typeface="黑体" panose="02010609060101010101" pitchFamily="49" charset="-122"/>
              </a:rPr>
              <a:t> 几何网络</a:t>
            </a:r>
            <a:endParaRPr lang="zh-CN" altLang="en-US" sz="3200" b="1" dirty="0"/>
          </a:p>
        </p:txBody>
      </p:sp>
      <p:sp>
        <p:nvSpPr>
          <p:cNvPr id="3" name="内容占位符 2"/>
          <p:cNvSpPr>
            <a:spLocks noGrp="1"/>
          </p:cNvSpPr>
          <p:nvPr>
            <p:ph idx="11"/>
          </p:nvPr>
        </p:nvSpPr>
        <p:spPr/>
        <p:txBody>
          <a:bodyPr/>
          <a:lstStyle/>
          <a:p>
            <a:pPr>
              <a:lnSpc>
                <a:spcPct val="120000"/>
              </a:lnSpc>
              <a:spcBef>
                <a:spcPct val="50000"/>
              </a:spcBef>
            </a:pPr>
            <a:r>
              <a:rPr lang="zh-CN" altLang="en-US" sz="2400" b="1" dirty="0">
                <a:solidFill>
                  <a:schemeClr val="accent1"/>
                </a:solidFill>
              </a:rPr>
              <a:t>权重</a:t>
            </a:r>
            <a:r>
              <a:rPr lang="zh-CN" altLang="en-US" sz="2400" b="1" dirty="0"/>
              <a:t>：是沿边线或交点行驶的费用，</a:t>
            </a:r>
            <a:r>
              <a:rPr lang="zh-CN" altLang="en-US" sz="2400" dirty="0"/>
              <a:t>只是长整型字段或双精度型字段。一个网络可以有许多权和它相关，权是根据要素的某个属性来计算的。</a:t>
            </a:r>
            <a:endParaRPr lang="en-US" altLang="zh-CN" sz="2400" dirty="0"/>
          </a:p>
          <a:p>
            <a:pPr>
              <a:lnSpc>
                <a:spcPct val="120000"/>
              </a:lnSpc>
              <a:spcBef>
                <a:spcPct val="50000"/>
              </a:spcBef>
            </a:pPr>
            <a:r>
              <a:rPr lang="zh-CN" altLang="en-US" sz="2400" dirty="0"/>
              <a:t>建立一个几何网络必须确定哪些要素类参与建网，以及参与要素类扮演什么角色，并需要指定一系列的权重参</a:t>
            </a:r>
            <a:r>
              <a:rPr lang="zh-CN" altLang="en-US" dirty="0"/>
              <a:t>数。</a:t>
            </a:r>
          </a:p>
          <a:p>
            <a:pPr>
              <a:lnSpc>
                <a:spcPct val="120000"/>
              </a:lnSpc>
              <a:spcBef>
                <a:spcPct val="50000"/>
              </a:spcBef>
            </a:pPr>
            <a:endParaRPr lang="zh-CN" altLang="en-US" dirty="0">
              <a:latin typeface="Arial" panose="020B0604020202020204" pitchFamily="34" charset="0"/>
              <a:ea typeface="宋体" panose="02010600030101010101" pitchFamily="2" charset="-122"/>
            </a:endParaRPr>
          </a:p>
        </p:txBody>
      </p:sp>
      <p:pic>
        <p:nvPicPr>
          <p:cNvPr id="6"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900" y="4589215"/>
            <a:ext cx="4536505" cy="2061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30515" y="4504556"/>
            <a:ext cx="2951313" cy="22107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94970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1"/>
          </p:nvPr>
        </p:nvSpPr>
        <p:spPr/>
        <p:txBody>
          <a:bodyPr/>
          <a:lstStyle/>
          <a:p>
            <a:r>
              <a:rPr lang="zh-CN" altLang="en-US" dirty="0"/>
              <a:t>几何网络创建</a:t>
            </a:r>
          </a:p>
        </p:txBody>
      </p:sp>
      <p:sp>
        <p:nvSpPr>
          <p:cNvPr id="3" name="标题 2"/>
          <p:cNvSpPr>
            <a:spLocks noGrp="1"/>
          </p:cNvSpPr>
          <p:nvPr>
            <p:ph type="title"/>
          </p:nvPr>
        </p:nvSpPr>
        <p:spPr/>
        <p:txBody>
          <a:bodyPr/>
          <a:lstStyle/>
          <a:p>
            <a:r>
              <a:rPr lang="en-US" altLang="zh-CN" dirty="0"/>
              <a:t>4.1 </a:t>
            </a:r>
            <a:r>
              <a:rPr lang="zh-CN" altLang="en-US" dirty="0"/>
              <a:t>几何网络</a:t>
            </a:r>
          </a:p>
        </p:txBody>
      </p:sp>
      <p:sp>
        <p:nvSpPr>
          <p:cNvPr id="4" name="Rectangle 3"/>
          <p:cNvSpPr>
            <a:spLocks noChangeArrowheads="1"/>
          </p:cNvSpPr>
          <p:nvPr/>
        </p:nvSpPr>
        <p:spPr bwMode="auto">
          <a:xfrm>
            <a:off x="2492374" y="2893966"/>
            <a:ext cx="2521965" cy="814434"/>
          </a:xfrm>
          <a:prstGeom prst="rect">
            <a:avLst/>
          </a:prstGeom>
          <a:solidFill>
            <a:srgbClr val="0070C0"/>
          </a:solidFill>
          <a:ln w="9525">
            <a:solidFill>
              <a:schemeClr val="tx1"/>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white"/>
                </a:solidFill>
                <a:effectLst/>
                <a:uLnTx/>
                <a:uFillTx/>
                <a:latin typeface="Arial" panose="020B0604020202020204" pitchFamily="34" charset="0"/>
                <a:ea typeface="宋体" panose="02010600030101010101" pitchFamily="2" charset="-122"/>
                <a:cs typeface="+mn-cs"/>
              </a:rPr>
              <a:t>创建本地</a:t>
            </a:r>
            <a:r>
              <a:rPr kumimoji="0" lang="en-US" altLang="zh-CN" sz="1800" b="1" i="0" u="none" strike="noStrike" kern="1200" cap="none" spc="0" normalizeH="0" baseline="0" noProof="0" dirty="0">
                <a:ln>
                  <a:noFill/>
                </a:ln>
                <a:solidFill>
                  <a:prstClr val="white"/>
                </a:solidFill>
                <a:effectLst/>
                <a:uLnTx/>
                <a:uFillTx/>
                <a:latin typeface="Arial" panose="020B0604020202020204" pitchFamily="34" charset="0"/>
                <a:ea typeface="宋体" panose="02010600030101010101" pitchFamily="2" charset="-122"/>
                <a:cs typeface="+mn-cs"/>
              </a:rPr>
              <a:t>Geodatabase</a:t>
            </a:r>
          </a:p>
        </p:txBody>
      </p:sp>
      <p:sp>
        <p:nvSpPr>
          <p:cNvPr id="5" name="Rectangle 4"/>
          <p:cNvSpPr>
            <a:spLocks noChangeArrowheads="1"/>
          </p:cNvSpPr>
          <p:nvPr/>
        </p:nvSpPr>
        <p:spPr bwMode="auto">
          <a:xfrm>
            <a:off x="5529417" y="2827337"/>
            <a:ext cx="2305050" cy="881063"/>
          </a:xfrm>
          <a:prstGeom prst="rect">
            <a:avLst/>
          </a:prstGeom>
          <a:solidFill>
            <a:srgbClr val="0070C0"/>
          </a:solidFill>
          <a:ln w="9525">
            <a:solidFill>
              <a:schemeClr val="tx1"/>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white"/>
                </a:solidFill>
                <a:effectLst/>
                <a:uLnTx/>
                <a:uFillTx/>
                <a:latin typeface="Arial" panose="020B0604020202020204" pitchFamily="34" charset="0"/>
                <a:ea typeface="宋体" panose="02010600030101010101" pitchFamily="2" charset="-122"/>
                <a:cs typeface="+mn-cs"/>
              </a:rPr>
              <a:t>创建数据集</a:t>
            </a:r>
          </a:p>
        </p:txBody>
      </p:sp>
      <p:sp>
        <p:nvSpPr>
          <p:cNvPr id="6" name="Rectangle 5"/>
          <p:cNvSpPr>
            <a:spLocks noChangeArrowheads="1"/>
          </p:cNvSpPr>
          <p:nvPr/>
        </p:nvSpPr>
        <p:spPr bwMode="auto">
          <a:xfrm>
            <a:off x="8429698" y="2827336"/>
            <a:ext cx="2489249" cy="778663"/>
          </a:xfrm>
          <a:prstGeom prst="rect">
            <a:avLst/>
          </a:prstGeom>
          <a:solidFill>
            <a:srgbClr val="0070C0"/>
          </a:solidFill>
          <a:ln w="9525">
            <a:solidFill>
              <a:schemeClr val="tx1"/>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white"/>
                </a:solidFill>
                <a:effectLst/>
                <a:uLnTx/>
                <a:uFillTx/>
                <a:latin typeface="Arial" panose="020B0604020202020204" pitchFamily="34" charset="0"/>
                <a:ea typeface="宋体" panose="02010600030101010101" pitchFamily="2" charset="-122"/>
                <a:cs typeface="+mn-cs"/>
              </a:rPr>
              <a:t>导入三个</a:t>
            </a:r>
            <a:r>
              <a:rPr kumimoji="0" lang="en-US" altLang="zh-CN" sz="1800" b="1" i="0" u="none" strike="noStrike" kern="1200" cap="none" spc="0" normalizeH="0" baseline="0" noProof="0" dirty="0" err="1">
                <a:ln>
                  <a:noFill/>
                </a:ln>
                <a:solidFill>
                  <a:prstClr val="white"/>
                </a:solidFill>
                <a:effectLst/>
                <a:uLnTx/>
                <a:uFillTx/>
                <a:latin typeface="Arial" panose="020B0604020202020204" pitchFamily="34" charset="0"/>
                <a:ea typeface="宋体" panose="02010600030101010101" pitchFamily="2" charset="-122"/>
                <a:cs typeface="+mn-cs"/>
              </a:rPr>
              <a:t>Shapefile</a:t>
            </a:r>
            <a:endParaRPr kumimoji="0" lang="en-US" altLang="zh-CN" sz="1800" b="1" i="0" u="none" strike="noStrike" kern="1200" cap="none" spc="0" normalizeH="0" baseline="0" noProof="0" dirty="0">
              <a:ln>
                <a:noFill/>
              </a:ln>
              <a:solidFill>
                <a:prstClr val="white"/>
              </a:solidFill>
              <a:effectLst/>
              <a:uLnTx/>
              <a:uFillTx/>
              <a:latin typeface="Arial" panose="020B0604020202020204" pitchFamily="34" charset="0"/>
              <a:ea typeface="宋体" panose="02010600030101010101" pitchFamily="2" charset="-122"/>
              <a:cs typeface="+mn-cs"/>
            </a:endParaRPr>
          </a:p>
        </p:txBody>
      </p:sp>
      <p:sp>
        <p:nvSpPr>
          <p:cNvPr id="7" name="Rectangle 6"/>
          <p:cNvSpPr>
            <a:spLocks noChangeArrowheads="1"/>
          </p:cNvSpPr>
          <p:nvPr/>
        </p:nvSpPr>
        <p:spPr bwMode="auto">
          <a:xfrm>
            <a:off x="8562387" y="4173554"/>
            <a:ext cx="2356562" cy="712267"/>
          </a:xfrm>
          <a:prstGeom prst="rect">
            <a:avLst/>
          </a:prstGeom>
          <a:solidFill>
            <a:srgbClr val="0070C0"/>
          </a:solidFill>
          <a:ln w="9525">
            <a:solidFill>
              <a:schemeClr val="tx1"/>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white"/>
                </a:solidFill>
                <a:effectLst/>
                <a:uLnTx/>
                <a:uFillTx/>
                <a:latin typeface="Arial" panose="020B0604020202020204" pitchFamily="34" charset="0"/>
                <a:ea typeface="宋体" panose="02010600030101010101" pitchFamily="2" charset="-122"/>
                <a:cs typeface="+mn-cs"/>
              </a:rPr>
              <a:t>建立几何网络</a:t>
            </a:r>
          </a:p>
        </p:txBody>
      </p:sp>
      <p:sp>
        <p:nvSpPr>
          <p:cNvPr id="8" name="Rectangle 7"/>
          <p:cNvSpPr>
            <a:spLocks noChangeArrowheads="1"/>
          </p:cNvSpPr>
          <p:nvPr/>
        </p:nvSpPr>
        <p:spPr bwMode="auto">
          <a:xfrm>
            <a:off x="5475645" y="4115503"/>
            <a:ext cx="2649681" cy="770319"/>
          </a:xfrm>
          <a:prstGeom prst="rect">
            <a:avLst/>
          </a:prstGeom>
          <a:solidFill>
            <a:srgbClr val="0070C0"/>
          </a:solidFill>
          <a:ln w="9525">
            <a:solidFill>
              <a:schemeClr val="tx1"/>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white"/>
                </a:solidFill>
                <a:effectLst/>
                <a:uLnTx/>
                <a:uFillTx/>
                <a:latin typeface="Arial" panose="020B0604020202020204" pitchFamily="34" charset="0"/>
                <a:ea typeface="宋体" panose="02010600030101010101" pitchFamily="2" charset="-122"/>
                <a:cs typeface="+mn-cs"/>
              </a:rPr>
              <a:t>添加新的几何网络要素类</a:t>
            </a:r>
          </a:p>
        </p:txBody>
      </p:sp>
      <p:sp>
        <p:nvSpPr>
          <p:cNvPr id="9" name="Rectangle 8"/>
          <p:cNvSpPr>
            <a:spLocks noChangeArrowheads="1"/>
          </p:cNvSpPr>
          <p:nvPr/>
        </p:nvSpPr>
        <p:spPr bwMode="auto">
          <a:xfrm>
            <a:off x="2492374" y="4105274"/>
            <a:ext cx="2458621" cy="814429"/>
          </a:xfrm>
          <a:prstGeom prst="rect">
            <a:avLst/>
          </a:prstGeom>
          <a:solidFill>
            <a:srgbClr val="0070C0"/>
          </a:solidFill>
          <a:ln w="9525">
            <a:solidFill>
              <a:schemeClr val="tx1"/>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a:ln>
                  <a:noFill/>
                </a:ln>
                <a:solidFill>
                  <a:prstClr val="white"/>
                </a:solidFill>
                <a:effectLst/>
                <a:uLnTx/>
                <a:uFillTx/>
                <a:latin typeface="Arial" panose="020B0604020202020204" pitchFamily="34" charset="0"/>
                <a:ea typeface="宋体" panose="02010600030101010101" pitchFamily="2" charset="-122"/>
                <a:cs typeface="+mn-cs"/>
              </a:rPr>
              <a:t>定义网络规则</a:t>
            </a:r>
          </a:p>
        </p:txBody>
      </p:sp>
      <p:sp>
        <p:nvSpPr>
          <p:cNvPr id="10" name="Line 10"/>
          <p:cNvSpPr>
            <a:spLocks noChangeShapeType="1"/>
          </p:cNvSpPr>
          <p:nvPr/>
        </p:nvSpPr>
        <p:spPr bwMode="auto">
          <a:xfrm>
            <a:off x="7316788" y="3097212"/>
            <a:ext cx="431800" cy="0"/>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chemeClr val="tx1"/>
                </a:solidFill>
                <a:round/>
                <a:headEnd/>
                <a:tailEnd type="triangl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orbel"/>
              <a:ea typeface="幼圆" panose="02010509060101010101" pitchFamily="49" charset="-122"/>
              <a:cs typeface="+mn-cs"/>
            </a:endParaRPr>
          </a:p>
        </p:txBody>
      </p:sp>
      <p:sp>
        <p:nvSpPr>
          <p:cNvPr id="11" name="Line 11"/>
          <p:cNvSpPr>
            <a:spLocks noChangeShapeType="1"/>
          </p:cNvSpPr>
          <p:nvPr/>
        </p:nvSpPr>
        <p:spPr bwMode="auto">
          <a:xfrm>
            <a:off x="5072236" y="3205052"/>
            <a:ext cx="360362" cy="0"/>
          </a:xfrm>
          <a:prstGeom prst="line">
            <a:avLst/>
          </a:prstGeom>
          <a:noFill/>
          <a:ln w="158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orbel"/>
              <a:ea typeface="幼圆" panose="02010509060101010101" pitchFamily="49" charset="-122"/>
              <a:cs typeface="+mn-cs"/>
            </a:endParaRPr>
          </a:p>
        </p:txBody>
      </p:sp>
      <p:sp>
        <p:nvSpPr>
          <p:cNvPr id="15" name="矩形 14"/>
          <p:cNvSpPr/>
          <p:nvPr/>
        </p:nvSpPr>
        <p:spPr>
          <a:xfrm>
            <a:off x="1773932" y="4983434"/>
            <a:ext cx="4448497" cy="92333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white"/>
                </a:solidFill>
                <a:effectLst/>
                <a:uLnTx/>
                <a:uFillTx/>
                <a:latin typeface="Corbel"/>
                <a:ea typeface="幼圆" panose="02010509060101010101" pitchFamily="49" charset="-122"/>
                <a:cs typeface="+mn-cs"/>
              </a:rPr>
              <a:t>网络规则</a:t>
            </a:r>
            <a:r>
              <a:rPr kumimoji="0" lang="en-US" altLang="zh-CN" sz="1800" b="1" i="0" u="none" strike="noStrike" kern="1200" cap="none" spc="0" normalizeH="0" baseline="0" noProof="0" dirty="0">
                <a:ln>
                  <a:noFill/>
                </a:ln>
                <a:solidFill>
                  <a:prstClr val="white"/>
                </a:solidFill>
                <a:effectLst/>
                <a:uLnTx/>
                <a:uFillTx/>
                <a:latin typeface="Corbel"/>
                <a:ea typeface="幼圆" panose="02010509060101010101" pitchFamily="49" charset="-122"/>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orbel"/>
                <a:ea typeface="幼圆" panose="02010509060101010101" pitchFamily="49" charset="-122"/>
                <a:cs typeface="+mn-cs"/>
              </a:rPr>
              <a:t>    </a:t>
            </a:r>
            <a:r>
              <a:rPr kumimoji="0" lang="zh-CN" altLang="en-US" sz="1800" b="0" i="0" u="none" strike="noStrike" kern="1200" cap="none" spc="0" normalizeH="0" baseline="0" noProof="0" dirty="0">
                <a:ln>
                  <a:noFill/>
                </a:ln>
                <a:solidFill>
                  <a:prstClr val="white"/>
                </a:solidFill>
                <a:effectLst/>
                <a:uLnTx/>
                <a:uFillTx/>
                <a:latin typeface="Corbel"/>
                <a:ea typeface="幼圆" panose="02010509060101010101" pitchFamily="49" charset="-122"/>
                <a:cs typeface="+mn-cs"/>
              </a:rPr>
              <a:t>边</a:t>
            </a:r>
            <a:r>
              <a:rPr kumimoji="0" lang="en-US" altLang="zh-CN" sz="1800" b="0" i="0" u="none" strike="noStrike" kern="1200" cap="none" spc="0" normalizeH="0" baseline="0" noProof="0" dirty="0">
                <a:ln>
                  <a:noFill/>
                </a:ln>
                <a:solidFill>
                  <a:prstClr val="white"/>
                </a:solidFill>
                <a:effectLst/>
                <a:uLnTx/>
                <a:uFillTx/>
                <a:latin typeface="Corbel"/>
                <a:ea typeface="幼圆" panose="02010509060101010101" pitchFamily="49" charset="-122"/>
                <a:cs typeface="+mn-cs"/>
              </a:rPr>
              <a:t>-</a:t>
            </a:r>
            <a:r>
              <a:rPr kumimoji="0" lang="zh-CN" altLang="en-US" sz="1800" b="0" i="0" u="none" strike="noStrike" kern="1200" cap="none" spc="0" normalizeH="0" baseline="0" noProof="0" dirty="0">
                <a:ln>
                  <a:noFill/>
                </a:ln>
                <a:solidFill>
                  <a:prstClr val="white"/>
                </a:solidFill>
                <a:effectLst/>
                <a:uLnTx/>
                <a:uFillTx/>
                <a:latin typeface="Corbel"/>
                <a:ea typeface="幼圆" panose="02010509060101010101" pitchFamily="49" charset="-122"/>
                <a:cs typeface="+mn-cs"/>
              </a:rPr>
              <a:t>连接（</a:t>
            </a:r>
            <a:r>
              <a:rPr kumimoji="0" lang="en-US" altLang="zh-CN" sz="1800" b="0" i="0" u="none" strike="noStrike" kern="1200" cap="none" spc="0" normalizeH="0" baseline="0" noProof="0" dirty="0">
                <a:ln>
                  <a:noFill/>
                </a:ln>
                <a:solidFill>
                  <a:prstClr val="white"/>
                </a:solidFill>
                <a:effectLst/>
                <a:uLnTx/>
                <a:uFillTx/>
                <a:latin typeface="Corbel"/>
                <a:ea typeface="幼圆" panose="02010509060101010101" pitchFamily="49" charset="-122"/>
                <a:cs typeface="+mn-cs"/>
              </a:rPr>
              <a:t>Edge-Junction</a:t>
            </a:r>
            <a:r>
              <a:rPr kumimoji="0" lang="zh-CN" altLang="en-US" sz="1800" b="0" i="0" u="none" strike="noStrike" kern="1200" cap="none" spc="0" normalizeH="0" baseline="0" noProof="0" dirty="0">
                <a:ln>
                  <a:noFill/>
                </a:ln>
                <a:solidFill>
                  <a:prstClr val="white"/>
                </a:solidFill>
                <a:effectLst/>
                <a:uLnTx/>
                <a:uFillTx/>
                <a:latin typeface="Corbel"/>
                <a:ea typeface="幼圆" panose="02010509060101010101" pitchFamily="49" charset="-122"/>
                <a:cs typeface="+mn-cs"/>
              </a:rPr>
              <a:t>）规则</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Corbel"/>
                <a:ea typeface="幼圆" panose="02010509060101010101" pitchFamily="49" charset="-122"/>
                <a:cs typeface="+mn-cs"/>
              </a:rPr>
              <a:t>    边</a:t>
            </a:r>
            <a:r>
              <a:rPr kumimoji="0" lang="en-US" altLang="zh-CN" sz="1800" b="0" i="0" u="none" strike="noStrike" kern="1200" cap="none" spc="0" normalizeH="0" baseline="0" noProof="0" dirty="0">
                <a:ln>
                  <a:noFill/>
                </a:ln>
                <a:solidFill>
                  <a:prstClr val="white"/>
                </a:solidFill>
                <a:effectLst/>
                <a:uLnTx/>
                <a:uFillTx/>
                <a:latin typeface="Corbel"/>
                <a:ea typeface="幼圆" panose="02010509060101010101" pitchFamily="49" charset="-122"/>
                <a:cs typeface="+mn-cs"/>
              </a:rPr>
              <a:t>-</a:t>
            </a:r>
            <a:r>
              <a:rPr kumimoji="0" lang="zh-CN" altLang="en-US" sz="1800" b="0" i="0" u="none" strike="noStrike" kern="1200" cap="none" spc="0" normalizeH="0" baseline="0" noProof="0" dirty="0">
                <a:ln>
                  <a:noFill/>
                </a:ln>
                <a:solidFill>
                  <a:prstClr val="white"/>
                </a:solidFill>
                <a:effectLst/>
                <a:uLnTx/>
                <a:uFillTx/>
                <a:latin typeface="Corbel"/>
                <a:ea typeface="幼圆" panose="02010509060101010101" pitchFamily="49" charset="-122"/>
                <a:cs typeface="+mn-cs"/>
              </a:rPr>
              <a:t>边（</a:t>
            </a:r>
            <a:r>
              <a:rPr kumimoji="0" lang="en-US" altLang="zh-CN" sz="1800" b="0" i="0" u="none" strike="noStrike" kern="1200" cap="none" spc="0" normalizeH="0" baseline="0" noProof="0" dirty="0">
                <a:ln>
                  <a:noFill/>
                </a:ln>
                <a:solidFill>
                  <a:prstClr val="white"/>
                </a:solidFill>
                <a:effectLst/>
                <a:uLnTx/>
                <a:uFillTx/>
                <a:latin typeface="Corbel"/>
                <a:ea typeface="幼圆" panose="02010509060101010101" pitchFamily="49" charset="-122"/>
                <a:cs typeface="+mn-cs"/>
              </a:rPr>
              <a:t>Edge-Edge</a:t>
            </a:r>
            <a:r>
              <a:rPr kumimoji="0" lang="zh-CN" altLang="en-US" sz="1800" b="0" i="0" u="none" strike="noStrike" kern="1200" cap="none" spc="0" normalizeH="0" baseline="0" noProof="0" dirty="0">
                <a:ln>
                  <a:noFill/>
                </a:ln>
                <a:solidFill>
                  <a:prstClr val="white"/>
                </a:solidFill>
                <a:effectLst/>
                <a:uLnTx/>
                <a:uFillTx/>
                <a:latin typeface="Corbel"/>
                <a:ea typeface="幼圆" panose="02010509060101010101" pitchFamily="49" charset="-122"/>
                <a:cs typeface="+mn-cs"/>
              </a:rPr>
              <a:t>）规则</a:t>
            </a:r>
          </a:p>
        </p:txBody>
      </p:sp>
      <p:sp>
        <p:nvSpPr>
          <p:cNvPr id="16" name="Line 14"/>
          <p:cNvSpPr>
            <a:spLocks noChangeShapeType="1"/>
          </p:cNvSpPr>
          <p:nvPr/>
        </p:nvSpPr>
        <p:spPr bwMode="auto">
          <a:xfrm flipH="1">
            <a:off x="7748588" y="3205052"/>
            <a:ext cx="330994" cy="0"/>
          </a:xfrm>
          <a:prstGeom prst="line">
            <a:avLst/>
          </a:prstGeom>
          <a:noFill/>
          <a:ln w="158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orbel"/>
              <a:ea typeface="幼圆" panose="02010509060101010101" pitchFamily="49" charset="-122"/>
              <a:cs typeface="+mn-cs"/>
            </a:endParaRPr>
          </a:p>
        </p:txBody>
      </p:sp>
      <p:sp>
        <p:nvSpPr>
          <p:cNvPr id="17" name="箭头: 右 16">
            <a:extLst>
              <a:ext uri="{FF2B5EF4-FFF2-40B4-BE49-F238E27FC236}">
                <a16:creationId xmlns:a16="http://schemas.microsoft.com/office/drawing/2014/main" id="{243DBFCF-B69A-6C63-1F98-1402A7C7BAE2}"/>
              </a:ext>
            </a:extLst>
          </p:cNvPr>
          <p:cNvSpPr/>
          <p:nvPr/>
        </p:nvSpPr>
        <p:spPr>
          <a:xfrm>
            <a:off x="5014339" y="3205052"/>
            <a:ext cx="515078" cy="168241"/>
          </a:xfrm>
          <a:prstGeom prst="rightArrow">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orbel"/>
              <a:ea typeface="幼圆" panose="02010509060101010101" pitchFamily="49" charset="-122"/>
              <a:cs typeface="+mn-cs"/>
            </a:endParaRPr>
          </a:p>
        </p:txBody>
      </p:sp>
      <p:sp>
        <p:nvSpPr>
          <p:cNvPr id="18" name="箭头: 右 17">
            <a:extLst>
              <a:ext uri="{FF2B5EF4-FFF2-40B4-BE49-F238E27FC236}">
                <a16:creationId xmlns:a16="http://schemas.microsoft.com/office/drawing/2014/main" id="{E912AA3F-9DB0-BDE4-3B7E-D773424B31E8}"/>
              </a:ext>
            </a:extLst>
          </p:cNvPr>
          <p:cNvSpPr/>
          <p:nvPr/>
        </p:nvSpPr>
        <p:spPr>
          <a:xfrm>
            <a:off x="7846595" y="3150198"/>
            <a:ext cx="583104" cy="184774"/>
          </a:xfrm>
          <a:prstGeom prst="rightArrow">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orbel"/>
              <a:ea typeface="幼圆" panose="02010509060101010101" pitchFamily="49" charset="-122"/>
              <a:cs typeface="+mn-cs"/>
            </a:endParaRPr>
          </a:p>
        </p:txBody>
      </p:sp>
      <p:sp>
        <p:nvSpPr>
          <p:cNvPr id="21" name="箭头: 下 20">
            <a:extLst>
              <a:ext uri="{FF2B5EF4-FFF2-40B4-BE49-F238E27FC236}">
                <a16:creationId xmlns:a16="http://schemas.microsoft.com/office/drawing/2014/main" id="{EBB06FF1-D5B8-C6AF-42C8-3D6BF000D825}"/>
              </a:ext>
            </a:extLst>
          </p:cNvPr>
          <p:cNvSpPr/>
          <p:nvPr/>
        </p:nvSpPr>
        <p:spPr>
          <a:xfrm>
            <a:off x="9766821" y="3634123"/>
            <a:ext cx="215008" cy="516738"/>
          </a:xfrm>
          <a:prstGeom prst="downArrow">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orbel"/>
              <a:ea typeface="幼圆" panose="02010509060101010101" pitchFamily="49" charset="-122"/>
              <a:cs typeface="+mn-cs"/>
            </a:endParaRPr>
          </a:p>
        </p:txBody>
      </p:sp>
      <p:sp>
        <p:nvSpPr>
          <p:cNvPr id="22" name="箭头: 左 21">
            <a:extLst>
              <a:ext uri="{FF2B5EF4-FFF2-40B4-BE49-F238E27FC236}">
                <a16:creationId xmlns:a16="http://schemas.microsoft.com/office/drawing/2014/main" id="{B52BD17D-211C-FB85-AF63-9A5A99E83D87}"/>
              </a:ext>
            </a:extLst>
          </p:cNvPr>
          <p:cNvSpPr/>
          <p:nvPr/>
        </p:nvSpPr>
        <p:spPr>
          <a:xfrm>
            <a:off x="8125326" y="4413359"/>
            <a:ext cx="437060" cy="184774"/>
          </a:xfrm>
          <a:prstGeom prst="leftArrow">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orbel"/>
              <a:ea typeface="幼圆" panose="02010509060101010101" pitchFamily="49" charset="-122"/>
              <a:cs typeface="+mn-cs"/>
            </a:endParaRPr>
          </a:p>
        </p:txBody>
      </p:sp>
      <p:sp>
        <p:nvSpPr>
          <p:cNvPr id="23" name="箭头: 左 22">
            <a:extLst>
              <a:ext uri="{FF2B5EF4-FFF2-40B4-BE49-F238E27FC236}">
                <a16:creationId xmlns:a16="http://schemas.microsoft.com/office/drawing/2014/main" id="{0E269A52-A86A-BB70-4AA9-FE7C6681B529}"/>
              </a:ext>
            </a:extLst>
          </p:cNvPr>
          <p:cNvSpPr/>
          <p:nvPr/>
        </p:nvSpPr>
        <p:spPr>
          <a:xfrm>
            <a:off x="4950995" y="4406673"/>
            <a:ext cx="515077" cy="191460"/>
          </a:xfrm>
          <a:prstGeom prst="leftArrow">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orbel"/>
              <a:ea typeface="幼圆" panose="02010509060101010101" pitchFamily="49" charset="-122"/>
              <a:cs typeface="+mn-cs"/>
            </a:endParaRPr>
          </a:p>
        </p:txBody>
      </p:sp>
    </p:spTree>
    <p:extLst>
      <p:ext uri="{BB962C8B-B14F-4D97-AF65-F5344CB8AC3E}">
        <p14:creationId xmlns:p14="http://schemas.microsoft.com/office/powerpoint/2010/main" val="10528647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65" name="Text Box 5"/>
          <p:cNvSpPr txBox="1">
            <a:spLocks noChangeArrowheads="1"/>
          </p:cNvSpPr>
          <p:nvPr/>
        </p:nvSpPr>
        <p:spPr bwMode="auto">
          <a:xfrm>
            <a:off x="3934172" y="952989"/>
            <a:ext cx="525658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mn-cs"/>
              </a:rPr>
              <a:t>建立全新的几何网络</a:t>
            </a:r>
          </a:p>
        </p:txBody>
      </p:sp>
      <p:sp>
        <p:nvSpPr>
          <p:cNvPr id="2" name="标题 1"/>
          <p:cNvSpPr>
            <a:spLocks noGrp="1"/>
          </p:cNvSpPr>
          <p:nvPr>
            <p:ph type="title"/>
          </p:nvPr>
        </p:nvSpPr>
        <p:spPr/>
        <p:txBody>
          <a:bodyPr>
            <a:normAutofit/>
          </a:bodyPr>
          <a:lstStyle/>
          <a:p>
            <a:r>
              <a:rPr lang="en-US" altLang="zh-CN" sz="3200" b="1" dirty="0">
                <a:latin typeface="黑体" panose="02010609060101010101" pitchFamily="49" charset="-122"/>
                <a:ea typeface="黑体" panose="02010609060101010101" pitchFamily="49" charset="-122"/>
              </a:rPr>
              <a:t>4.1</a:t>
            </a:r>
            <a:r>
              <a:rPr lang="zh-CN" altLang="en-US" sz="3200" b="1" dirty="0">
                <a:latin typeface="黑体" panose="02010609060101010101" pitchFamily="49" charset="-122"/>
                <a:ea typeface="黑体" panose="02010609060101010101" pitchFamily="49" charset="-122"/>
              </a:rPr>
              <a:t> 几何网络</a:t>
            </a:r>
            <a:endParaRPr lang="zh-CN" altLang="en-US" sz="3200" dirty="0"/>
          </a:p>
        </p:txBody>
      </p:sp>
      <p:pic>
        <p:nvPicPr>
          <p:cNvPr id="4" name="图片 3"/>
          <p:cNvPicPr>
            <a:picLocks noChangeAspect="1"/>
          </p:cNvPicPr>
          <p:nvPr/>
        </p:nvPicPr>
        <p:blipFill>
          <a:blip r:embed="rId2"/>
          <a:stretch>
            <a:fillRect/>
          </a:stretch>
        </p:blipFill>
        <p:spPr>
          <a:xfrm>
            <a:off x="1557907" y="1704976"/>
            <a:ext cx="8712969" cy="4977388"/>
          </a:xfrm>
          <a:prstGeom prst="rect">
            <a:avLst/>
          </a:prstGeom>
        </p:spPr>
      </p:pic>
    </p:spTree>
    <p:extLst>
      <p:ext uri="{BB962C8B-B14F-4D97-AF65-F5344CB8AC3E}">
        <p14:creationId xmlns:p14="http://schemas.microsoft.com/office/powerpoint/2010/main" val="3585299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1"/>
          </p:nvPr>
        </p:nvSpPr>
        <p:spPr/>
        <p:txBody>
          <a:bodyPr/>
          <a:lstStyle/>
          <a:p>
            <a:endParaRPr lang="zh-CN" altLang="en-US"/>
          </a:p>
        </p:txBody>
      </p:sp>
      <p:sp>
        <p:nvSpPr>
          <p:cNvPr id="3" name="标题 2"/>
          <p:cNvSpPr>
            <a:spLocks noGrp="1"/>
          </p:cNvSpPr>
          <p:nvPr>
            <p:ph type="title"/>
          </p:nvPr>
        </p:nvSpPr>
        <p:spPr/>
        <p:txBody>
          <a:bodyPr/>
          <a:lstStyle/>
          <a:p>
            <a:r>
              <a:rPr lang="en-US" altLang="zh-CN" b="1" dirty="0">
                <a:latin typeface="黑体" panose="02010609060101010101" pitchFamily="49" charset="-122"/>
                <a:ea typeface="黑体" panose="02010609060101010101" pitchFamily="49" charset="-122"/>
              </a:rPr>
              <a:t>4.1</a:t>
            </a:r>
            <a:r>
              <a:rPr lang="zh-CN" altLang="en-US" b="1" dirty="0">
                <a:latin typeface="黑体" panose="02010609060101010101" pitchFamily="49" charset="-122"/>
                <a:ea typeface="黑体" panose="02010609060101010101" pitchFamily="49" charset="-122"/>
              </a:rPr>
              <a:t> 几何网络</a:t>
            </a:r>
            <a:endParaRPr lang="zh-CN" altLang="en-US" dirty="0"/>
          </a:p>
        </p:txBody>
      </p:sp>
      <p:pic>
        <p:nvPicPr>
          <p:cNvPr id="4" name="图片 3"/>
          <p:cNvPicPr>
            <a:picLocks noChangeAspect="1"/>
          </p:cNvPicPr>
          <p:nvPr/>
        </p:nvPicPr>
        <p:blipFill>
          <a:blip r:embed="rId2"/>
          <a:stretch>
            <a:fillRect/>
          </a:stretch>
        </p:blipFill>
        <p:spPr>
          <a:xfrm>
            <a:off x="1125860" y="1753238"/>
            <a:ext cx="10171428" cy="5104762"/>
          </a:xfrm>
          <a:prstGeom prst="rect">
            <a:avLst/>
          </a:prstGeom>
        </p:spPr>
      </p:pic>
    </p:spTree>
    <p:extLst>
      <p:ext uri="{BB962C8B-B14F-4D97-AF65-F5344CB8AC3E}">
        <p14:creationId xmlns:p14="http://schemas.microsoft.com/office/powerpoint/2010/main" val="238916208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1"/>
          </p:nvPr>
        </p:nvSpPr>
        <p:spPr/>
        <p:txBody>
          <a:bodyPr/>
          <a:lstStyle/>
          <a:p>
            <a:endParaRPr lang="zh-CN" altLang="en-US" dirty="0"/>
          </a:p>
        </p:txBody>
      </p:sp>
      <p:sp>
        <p:nvSpPr>
          <p:cNvPr id="3" name="标题 2"/>
          <p:cNvSpPr>
            <a:spLocks noGrp="1"/>
          </p:cNvSpPr>
          <p:nvPr>
            <p:ph type="title"/>
          </p:nvPr>
        </p:nvSpPr>
        <p:spPr/>
        <p:txBody>
          <a:bodyPr/>
          <a:lstStyle/>
          <a:p>
            <a:r>
              <a:rPr lang="en-US" altLang="zh-CN" b="1" dirty="0">
                <a:latin typeface="黑体" panose="02010609060101010101" pitchFamily="49" charset="-122"/>
                <a:ea typeface="黑体" panose="02010609060101010101" pitchFamily="49" charset="-122"/>
              </a:rPr>
              <a:t>4.2</a:t>
            </a:r>
            <a:r>
              <a:rPr lang="zh-CN" altLang="en-US" b="1" dirty="0">
                <a:latin typeface="黑体" panose="02010609060101010101" pitchFamily="49" charset="-122"/>
                <a:ea typeface="黑体" panose="02010609060101010101" pitchFamily="49" charset="-122"/>
              </a:rPr>
              <a:t> 效用网络分析</a:t>
            </a:r>
            <a:endParaRPr lang="zh-CN" altLang="en-US" dirty="0"/>
          </a:p>
        </p:txBody>
      </p:sp>
      <p:pic>
        <p:nvPicPr>
          <p:cNvPr id="4" name="图片 3"/>
          <p:cNvPicPr>
            <a:picLocks noChangeAspect="1"/>
          </p:cNvPicPr>
          <p:nvPr/>
        </p:nvPicPr>
        <p:blipFill>
          <a:blip r:embed="rId2"/>
          <a:stretch>
            <a:fillRect/>
          </a:stretch>
        </p:blipFill>
        <p:spPr>
          <a:xfrm>
            <a:off x="1474399" y="2824752"/>
            <a:ext cx="3179854" cy="1832458"/>
          </a:xfrm>
          <a:prstGeom prst="rect">
            <a:avLst/>
          </a:prstGeom>
        </p:spPr>
      </p:pic>
      <p:pic>
        <p:nvPicPr>
          <p:cNvPr id="5" name="图片 4"/>
          <p:cNvPicPr>
            <a:picLocks noChangeAspect="1"/>
          </p:cNvPicPr>
          <p:nvPr/>
        </p:nvPicPr>
        <p:blipFill>
          <a:blip r:embed="rId3"/>
          <a:stretch>
            <a:fillRect/>
          </a:stretch>
        </p:blipFill>
        <p:spPr>
          <a:xfrm>
            <a:off x="1458243" y="1991122"/>
            <a:ext cx="8948303" cy="501774"/>
          </a:xfrm>
          <a:prstGeom prst="rect">
            <a:avLst/>
          </a:prstGeom>
        </p:spPr>
      </p:pic>
      <p:pic>
        <p:nvPicPr>
          <p:cNvPr id="6" name="图片 5"/>
          <p:cNvPicPr>
            <a:picLocks noChangeAspect="1"/>
          </p:cNvPicPr>
          <p:nvPr/>
        </p:nvPicPr>
        <p:blipFill>
          <a:blip r:embed="rId4"/>
          <a:stretch>
            <a:fillRect/>
          </a:stretch>
        </p:blipFill>
        <p:spPr>
          <a:xfrm>
            <a:off x="8108355" y="2692772"/>
            <a:ext cx="3890714" cy="895482"/>
          </a:xfrm>
          <a:prstGeom prst="rect">
            <a:avLst/>
          </a:prstGeom>
        </p:spPr>
      </p:pic>
      <p:pic>
        <p:nvPicPr>
          <p:cNvPr id="7" name="图片 6"/>
          <p:cNvPicPr>
            <a:picLocks noChangeAspect="1"/>
          </p:cNvPicPr>
          <p:nvPr/>
        </p:nvPicPr>
        <p:blipFill>
          <a:blip r:embed="rId5"/>
          <a:stretch>
            <a:fillRect/>
          </a:stretch>
        </p:blipFill>
        <p:spPr>
          <a:xfrm>
            <a:off x="8113601" y="3588254"/>
            <a:ext cx="3324225" cy="3114675"/>
          </a:xfrm>
          <a:prstGeom prst="rect">
            <a:avLst/>
          </a:prstGeom>
        </p:spPr>
      </p:pic>
      <p:pic>
        <p:nvPicPr>
          <p:cNvPr id="8" name="图片 7"/>
          <p:cNvPicPr>
            <a:picLocks noChangeAspect="1"/>
          </p:cNvPicPr>
          <p:nvPr/>
        </p:nvPicPr>
        <p:blipFill>
          <a:blip r:embed="rId6"/>
          <a:stretch>
            <a:fillRect/>
          </a:stretch>
        </p:blipFill>
        <p:spPr>
          <a:xfrm>
            <a:off x="5518349" y="2700337"/>
            <a:ext cx="2304256" cy="2962616"/>
          </a:xfrm>
          <a:prstGeom prst="rect">
            <a:avLst/>
          </a:prstGeom>
        </p:spPr>
      </p:pic>
    </p:spTree>
    <p:extLst>
      <p:ext uri="{BB962C8B-B14F-4D97-AF65-F5344CB8AC3E}">
        <p14:creationId xmlns:p14="http://schemas.microsoft.com/office/powerpoint/2010/main" val="42705119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1"/>
          </p:nvPr>
        </p:nvSpPr>
        <p:spPr>
          <a:xfrm>
            <a:off x="1125860" y="1988840"/>
            <a:ext cx="5256584" cy="4114801"/>
          </a:xfrm>
        </p:spPr>
        <p:txBody>
          <a:bodyPr>
            <a:normAutofit fontScale="92500"/>
          </a:bodyPr>
          <a:lstStyle/>
          <a:p>
            <a:r>
              <a:rPr lang="zh-CN" altLang="en-US" b="1" dirty="0"/>
              <a:t>流向分析：</a:t>
            </a:r>
            <a:r>
              <a:rPr lang="zh-CN" altLang="en-US" sz="2000" dirty="0"/>
              <a:t>应用效用网络时，了解网络线段上的资源和要素流动方向。</a:t>
            </a:r>
            <a:endParaRPr lang="en-US" altLang="zh-CN" sz="2000" dirty="0"/>
          </a:p>
          <a:p>
            <a:pPr lvl="1"/>
            <a:r>
              <a:rPr lang="zh-CN" altLang="en-US" dirty="0"/>
              <a:t>（起点及终点位置控制了网络的流向）</a:t>
            </a:r>
            <a:endParaRPr lang="en-US" altLang="zh-CN" dirty="0"/>
          </a:p>
          <a:p>
            <a:pPr lvl="1"/>
            <a:r>
              <a:rPr lang="zh-CN" altLang="en-US" dirty="0"/>
              <a:t>网络的连通性</a:t>
            </a:r>
            <a:endParaRPr lang="en-US" altLang="zh-CN" dirty="0"/>
          </a:p>
          <a:p>
            <a:pPr lvl="1"/>
            <a:r>
              <a:rPr lang="zh-CN" altLang="en-US" dirty="0"/>
              <a:t>网络中起点或终点要素的位置</a:t>
            </a:r>
          </a:p>
          <a:p>
            <a:pPr lvl="1"/>
            <a:r>
              <a:rPr lang="zh-CN" altLang="en-US" dirty="0"/>
              <a:t>网络要素的可运行性</a:t>
            </a:r>
            <a:endParaRPr lang="en-US" altLang="zh-CN" dirty="0"/>
          </a:p>
          <a:p>
            <a:r>
              <a:rPr lang="zh-CN" altLang="en-US" b="1" dirty="0"/>
              <a:t>流向的分类： </a:t>
            </a:r>
            <a:r>
              <a:rPr lang="zh-CN" altLang="en-US" sz="2000" dirty="0"/>
              <a:t>确定的流向，不确定的流向，未初始化的流向</a:t>
            </a:r>
          </a:p>
          <a:p>
            <a:endParaRPr lang="zh-CN" altLang="en-US" dirty="0"/>
          </a:p>
          <a:p>
            <a:endParaRPr lang="zh-CN" altLang="en-US" dirty="0"/>
          </a:p>
        </p:txBody>
      </p:sp>
      <p:sp>
        <p:nvSpPr>
          <p:cNvPr id="3" name="标题 2"/>
          <p:cNvSpPr>
            <a:spLocks noGrp="1"/>
          </p:cNvSpPr>
          <p:nvPr>
            <p:ph type="title"/>
          </p:nvPr>
        </p:nvSpPr>
        <p:spPr/>
        <p:txBody>
          <a:bodyPr>
            <a:normAutofit/>
          </a:bodyPr>
          <a:lstStyle/>
          <a:p>
            <a:r>
              <a:rPr lang="en-US" altLang="zh-CN" sz="3200" b="1" dirty="0">
                <a:latin typeface="黑体" panose="02010609060101010101" pitchFamily="49" charset="-122"/>
                <a:ea typeface="黑体" panose="02010609060101010101" pitchFamily="49" charset="-122"/>
              </a:rPr>
              <a:t>4.2</a:t>
            </a:r>
            <a:r>
              <a:rPr lang="zh-CN" altLang="en-US" sz="3200" b="1" dirty="0">
                <a:latin typeface="黑体" panose="02010609060101010101" pitchFamily="49" charset="-122"/>
                <a:ea typeface="黑体" panose="02010609060101010101" pitchFamily="49" charset="-122"/>
              </a:rPr>
              <a:t> 效用网络分析</a:t>
            </a:r>
            <a:endParaRPr lang="zh-CN" altLang="en-US" sz="3200" b="1"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6740153" y="3599352"/>
            <a:ext cx="5462349" cy="3886200"/>
          </a:xfrm>
          <a:prstGeom prst="rect">
            <a:avLst/>
          </a:prstGeom>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42484" y="100502"/>
            <a:ext cx="5759450" cy="3498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5298080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3026" name="Rectangle 2"/>
          <p:cNvSpPr>
            <a:spLocks noGrp="1" noChangeArrowheads="1"/>
          </p:cNvSpPr>
          <p:nvPr>
            <p:ph idx="11"/>
          </p:nvPr>
        </p:nvSpPr>
        <p:spPr/>
        <p:txBody>
          <a:bodyPr/>
          <a:lstStyle/>
          <a:p>
            <a:r>
              <a:rPr lang="zh-CN" altLang="en-US" dirty="0"/>
              <a:t>在</a:t>
            </a:r>
            <a:r>
              <a:rPr lang="en-US" altLang="zh-CN" dirty="0"/>
              <a:t>FLOW</a:t>
            </a:r>
            <a:r>
              <a:rPr lang="zh-CN" altLang="en-US" dirty="0"/>
              <a:t>下的</a:t>
            </a:r>
            <a:r>
              <a:rPr lang="en-US" altLang="zh-CN" dirty="0"/>
              <a:t>Display Arrows</a:t>
            </a:r>
            <a:r>
              <a:rPr lang="zh-CN" altLang="en-US" dirty="0"/>
              <a:t>，显示流向箭头</a:t>
            </a:r>
          </a:p>
          <a:p>
            <a:pPr>
              <a:buFontTx/>
              <a:buNone/>
            </a:pPr>
            <a:endParaRPr lang="en-US" altLang="zh-CN" dirty="0"/>
          </a:p>
        </p:txBody>
      </p:sp>
      <p:sp>
        <p:nvSpPr>
          <p:cNvPr id="2" name="标题 1"/>
          <p:cNvSpPr>
            <a:spLocks noGrp="1"/>
          </p:cNvSpPr>
          <p:nvPr>
            <p:ph type="title"/>
          </p:nvPr>
        </p:nvSpPr>
        <p:spPr/>
        <p:txBody>
          <a:bodyPr>
            <a:normAutofit/>
          </a:bodyPr>
          <a:lstStyle/>
          <a:p>
            <a:r>
              <a:rPr lang="en-US" altLang="zh-CN" sz="3200" b="1" dirty="0">
                <a:latin typeface="黑体" panose="02010609060101010101" pitchFamily="49" charset="-122"/>
                <a:ea typeface="黑体" panose="02010609060101010101" pitchFamily="49" charset="-122"/>
              </a:rPr>
              <a:t>4.2 </a:t>
            </a:r>
            <a:r>
              <a:rPr lang="zh-CN" altLang="en-US" sz="3200" b="1" dirty="0">
                <a:latin typeface="黑体" panose="02010609060101010101" pitchFamily="49" charset="-122"/>
                <a:ea typeface="黑体" panose="02010609060101010101" pitchFamily="49" charset="-122"/>
              </a:rPr>
              <a:t>效用网络分析</a:t>
            </a:r>
            <a:endParaRPr lang="zh-CN" altLang="en-US" sz="3200" b="1" dirty="0"/>
          </a:p>
        </p:txBody>
      </p:sp>
      <p:pic>
        <p:nvPicPr>
          <p:cNvPr id="3" name="图片 2"/>
          <p:cNvPicPr>
            <a:picLocks noChangeAspect="1"/>
          </p:cNvPicPr>
          <p:nvPr/>
        </p:nvPicPr>
        <p:blipFill>
          <a:blip r:embed="rId2"/>
          <a:stretch>
            <a:fillRect/>
          </a:stretch>
        </p:blipFill>
        <p:spPr>
          <a:xfrm>
            <a:off x="1156592" y="2636912"/>
            <a:ext cx="6738020" cy="4068699"/>
          </a:xfrm>
          <a:prstGeom prst="rect">
            <a:avLst/>
          </a:prstGeom>
        </p:spPr>
      </p:pic>
    </p:spTree>
    <p:extLst>
      <p:ext uri="{BB962C8B-B14F-4D97-AF65-F5344CB8AC3E}">
        <p14:creationId xmlns:p14="http://schemas.microsoft.com/office/powerpoint/2010/main" val="19846026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5074" name="Rectangle 2"/>
          <p:cNvSpPr>
            <a:spLocks noGrp="1" noChangeArrowheads="1"/>
          </p:cNvSpPr>
          <p:nvPr>
            <p:ph idx="11"/>
          </p:nvPr>
        </p:nvSpPr>
        <p:spPr>
          <a:xfrm>
            <a:off x="1125860" y="1988840"/>
            <a:ext cx="8136904" cy="4536504"/>
          </a:xfrm>
        </p:spPr>
        <p:txBody>
          <a:bodyPr>
            <a:normAutofit fontScale="25000" lnSpcReduction="20000"/>
          </a:bodyPr>
          <a:lstStyle/>
          <a:p>
            <a:pPr>
              <a:lnSpc>
                <a:spcPct val="170000"/>
              </a:lnSpc>
            </a:pPr>
            <a:r>
              <a:rPr lang="zh-CN" altLang="en-US" sz="9600" dirty="0"/>
              <a:t>追踪分析：通过对网络要素连接性的追踪，选择周围相互连接的网络要素，形成一个追踪结果。</a:t>
            </a:r>
          </a:p>
          <a:p>
            <a:pPr>
              <a:lnSpc>
                <a:spcPct val="170000"/>
              </a:lnSpc>
            </a:pPr>
            <a:r>
              <a:rPr lang="zh-CN" altLang="en-US" sz="9600" dirty="0"/>
              <a:t>追踪分析的基础</a:t>
            </a:r>
          </a:p>
          <a:p>
            <a:pPr lvl="1">
              <a:lnSpc>
                <a:spcPct val="170000"/>
              </a:lnSpc>
            </a:pPr>
            <a:r>
              <a:rPr lang="zh-CN" altLang="en-US" sz="9600" dirty="0"/>
              <a:t> </a:t>
            </a:r>
            <a:r>
              <a:rPr lang="zh-CN" altLang="en-US" sz="9600" b="1" dirty="0"/>
              <a:t>旗帜与障碍</a:t>
            </a:r>
          </a:p>
          <a:p>
            <a:pPr lvl="1">
              <a:lnSpc>
                <a:spcPct val="170000"/>
              </a:lnSpc>
            </a:pPr>
            <a:r>
              <a:rPr lang="zh-CN" altLang="en-US" sz="9600" b="1" dirty="0"/>
              <a:t>不可运行要素和图层</a:t>
            </a:r>
            <a:endParaRPr lang="en-US" altLang="zh-CN" sz="9600" b="1" dirty="0"/>
          </a:p>
          <a:p>
            <a:pPr lvl="1">
              <a:lnSpc>
                <a:spcPct val="170000"/>
              </a:lnSpc>
            </a:pPr>
            <a:r>
              <a:rPr lang="zh-CN" altLang="en-US" sz="9600" b="1" dirty="0"/>
              <a:t>权重： 几何网络中的边和结点要素都可以具有具有权重，道路长度，电力网络中的电阻值等。</a:t>
            </a:r>
          </a:p>
          <a:p>
            <a:pPr lvl="1">
              <a:lnSpc>
                <a:spcPct val="120000"/>
              </a:lnSpc>
            </a:pPr>
            <a:endParaRPr lang="zh-CN" altLang="en-US" sz="9600" dirty="0"/>
          </a:p>
          <a:p>
            <a:pPr>
              <a:lnSpc>
                <a:spcPct val="120000"/>
              </a:lnSpc>
              <a:buFontTx/>
              <a:buNone/>
            </a:pPr>
            <a:r>
              <a:rPr lang="zh-CN" altLang="en-US" dirty="0"/>
              <a:t>  </a:t>
            </a:r>
          </a:p>
          <a:p>
            <a:pPr>
              <a:lnSpc>
                <a:spcPct val="90000"/>
              </a:lnSpc>
              <a:buFontTx/>
              <a:buNone/>
            </a:pPr>
            <a:endParaRPr lang="zh-CN" altLang="en-US" dirty="0"/>
          </a:p>
          <a:p>
            <a:pPr>
              <a:lnSpc>
                <a:spcPct val="90000"/>
              </a:lnSpc>
              <a:buFontTx/>
              <a:buNone/>
            </a:pPr>
            <a:endParaRPr lang="zh-CN" altLang="en-US" dirty="0"/>
          </a:p>
          <a:p>
            <a:pPr>
              <a:lnSpc>
                <a:spcPct val="90000"/>
              </a:lnSpc>
              <a:buFontTx/>
              <a:buNone/>
            </a:pPr>
            <a:endParaRPr lang="zh-CN" altLang="en-US" dirty="0"/>
          </a:p>
          <a:p>
            <a:pPr>
              <a:lnSpc>
                <a:spcPct val="90000"/>
              </a:lnSpc>
              <a:buFontTx/>
              <a:buNone/>
            </a:pPr>
            <a:endParaRPr lang="en-US" altLang="zh-CN" dirty="0"/>
          </a:p>
        </p:txBody>
      </p:sp>
      <p:sp>
        <p:nvSpPr>
          <p:cNvPr id="2" name="标题 1"/>
          <p:cNvSpPr>
            <a:spLocks noGrp="1"/>
          </p:cNvSpPr>
          <p:nvPr>
            <p:ph type="title"/>
          </p:nvPr>
        </p:nvSpPr>
        <p:spPr/>
        <p:txBody>
          <a:bodyPr>
            <a:normAutofit/>
          </a:bodyPr>
          <a:lstStyle/>
          <a:p>
            <a:r>
              <a:rPr lang="en-US" altLang="zh-CN" sz="3200" b="1" dirty="0">
                <a:latin typeface="黑体" panose="02010609060101010101" pitchFamily="49" charset="-122"/>
                <a:ea typeface="黑体" panose="02010609060101010101" pitchFamily="49" charset="-122"/>
              </a:rPr>
              <a:t>4.2 </a:t>
            </a:r>
            <a:r>
              <a:rPr lang="zh-CN" altLang="en-US" sz="3200" b="1" dirty="0">
                <a:latin typeface="黑体" panose="02010609060101010101" pitchFamily="49" charset="-122"/>
                <a:ea typeface="黑体" panose="02010609060101010101" pitchFamily="49" charset="-122"/>
              </a:rPr>
              <a:t>效用网络分析</a:t>
            </a:r>
            <a:endParaRPr lang="zh-CN" altLang="en-US" sz="3200" b="1" dirty="0"/>
          </a:p>
        </p:txBody>
      </p:sp>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70276" y="3284984"/>
            <a:ext cx="5773442" cy="15841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1731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9170" name="Rectangle 2"/>
          <p:cNvSpPr>
            <a:spLocks noGrp="1" noChangeArrowheads="1"/>
          </p:cNvSpPr>
          <p:nvPr>
            <p:ph idx="11"/>
          </p:nvPr>
        </p:nvSpPr>
        <p:spPr>
          <a:xfrm>
            <a:off x="1125860" y="1988840"/>
            <a:ext cx="10297144" cy="5544616"/>
          </a:xfrm>
        </p:spPr>
        <p:txBody>
          <a:bodyPr>
            <a:normAutofit/>
          </a:bodyPr>
          <a:lstStyle/>
          <a:p>
            <a:pPr>
              <a:lnSpc>
                <a:spcPct val="120000"/>
              </a:lnSpc>
            </a:pPr>
            <a:r>
              <a:rPr lang="zh-CN" altLang="en-US" sz="2400" dirty="0"/>
              <a:t>网络下溯追踪</a:t>
            </a:r>
            <a:r>
              <a:rPr lang="en-US" altLang="zh-CN" sz="2400" dirty="0"/>
              <a:t>(Trace Downstream)</a:t>
            </a:r>
          </a:p>
          <a:p>
            <a:pPr>
              <a:lnSpc>
                <a:spcPct val="120000"/>
              </a:lnSpc>
            </a:pPr>
            <a:r>
              <a:rPr lang="zh-CN" altLang="en-US" sz="2400" dirty="0">
                <a:solidFill>
                  <a:srgbClr val="FF0000"/>
                </a:solidFill>
              </a:rPr>
              <a:t>网络上溯追踪</a:t>
            </a:r>
            <a:r>
              <a:rPr lang="en-US" altLang="zh-CN" sz="2400" dirty="0">
                <a:solidFill>
                  <a:srgbClr val="FF0000"/>
                </a:solidFill>
              </a:rPr>
              <a:t>(Trace Upstream)</a:t>
            </a:r>
          </a:p>
          <a:p>
            <a:pPr>
              <a:lnSpc>
                <a:spcPct val="120000"/>
              </a:lnSpc>
            </a:pPr>
            <a:r>
              <a:rPr lang="zh-CN" altLang="en-US" sz="2400" dirty="0"/>
              <a:t>网络上溯累积追踪</a:t>
            </a:r>
            <a:r>
              <a:rPr lang="en-US" altLang="zh-CN" sz="2400" dirty="0"/>
              <a:t>(Find Upstream Accumulation)</a:t>
            </a:r>
          </a:p>
          <a:p>
            <a:pPr>
              <a:lnSpc>
                <a:spcPct val="120000"/>
              </a:lnSpc>
            </a:pPr>
            <a:r>
              <a:rPr lang="zh-CN" altLang="en-US" sz="2400" dirty="0"/>
              <a:t>网络上溯起点路径分析</a:t>
            </a:r>
            <a:r>
              <a:rPr lang="en-US" altLang="zh-CN" sz="2400" dirty="0"/>
              <a:t>(Find path </a:t>
            </a:r>
            <a:r>
              <a:rPr lang="en-US" altLang="zh-CN" sz="2400" dirty="0" err="1"/>
              <a:t>Upsteam</a:t>
            </a:r>
            <a:r>
              <a:rPr lang="en-US" altLang="zh-CN" sz="2400" dirty="0"/>
              <a:t>)</a:t>
            </a:r>
          </a:p>
          <a:p>
            <a:pPr>
              <a:lnSpc>
                <a:spcPct val="120000"/>
              </a:lnSpc>
            </a:pPr>
            <a:r>
              <a:rPr lang="zh-CN" altLang="en-US" sz="2400" dirty="0"/>
              <a:t>公共祖先追踪分析（ </a:t>
            </a:r>
            <a:r>
              <a:rPr lang="en-US" altLang="zh-CN" sz="2400" dirty="0"/>
              <a:t>Find Common Ancestors</a:t>
            </a:r>
            <a:r>
              <a:rPr lang="zh-CN" altLang="en-US" sz="2400" dirty="0"/>
              <a:t>）</a:t>
            </a:r>
          </a:p>
          <a:p>
            <a:pPr>
              <a:lnSpc>
                <a:spcPct val="120000"/>
              </a:lnSpc>
            </a:pPr>
            <a:r>
              <a:rPr lang="zh-CN" altLang="en-US" sz="2400" dirty="0"/>
              <a:t>网络连接要素分析（</a:t>
            </a:r>
            <a:r>
              <a:rPr lang="en-US" altLang="zh-CN" sz="2400" dirty="0"/>
              <a:t>Find Connected</a:t>
            </a:r>
            <a:r>
              <a:rPr lang="zh-CN" altLang="en-US" sz="2400" dirty="0"/>
              <a:t>）</a:t>
            </a:r>
          </a:p>
          <a:p>
            <a:pPr>
              <a:lnSpc>
                <a:spcPct val="120000"/>
              </a:lnSpc>
            </a:pPr>
            <a:r>
              <a:rPr lang="zh-CN" altLang="en-US" sz="2400" dirty="0"/>
              <a:t>网络中断要素分析（ </a:t>
            </a:r>
            <a:r>
              <a:rPr lang="en-US" altLang="zh-CN" sz="2400" dirty="0"/>
              <a:t>Find Disconnected)</a:t>
            </a:r>
          </a:p>
          <a:p>
            <a:pPr>
              <a:lnSpc>
                <a:spcPct val="120000"/>
              </a:lnSpc>
            </a:pPr>
            <a:r>
              <a:rPr lang="zh-CN" altLang="en-US" sz="2400" dirty="0">
                <a:solidFill>
                  <a:srgbClr val="FF0000"/>
                </a:solidFill>
              </a:rPr>
              <a:t>网络路径分析</a:t>
            </a:r>
            <a:r>
              <a:rPr lang="en-US" altLang="zh-CN" sz="2400" dirty="0">
                <a:solidFill>
                  <a:srgbClr val="FF0000"/>
                </a:solidFill>
              </a:rPr>
              <a:t>(Find Path)</a:t>
            </a:r>
          </a:p>
          <a:p>
            <a:pPr>
              <a:lnSpc>
                <a:spcPct val="120000"/>
              </a:lnSpc>
            </a:pPr>
            <a:r>
              <a:rPr lang="zh-CN" altLang="en-US" sz="2400" dirty="0"/>
              <a:t>网络环路分析</a:t>
            </a:r>
            <a:r>
              <a:rPr lang="en-US" altLang="zh-CN" sz="2400" dirty="0"/>
              <a:t>(Find Loops)</a:t>
            </a:r>
          </a:p>
          <a:p>
            <a:pPr>
              <a:lnSpc>
                <a:spcPct val="120000"/>
              </a:lnSpc>
              <a:buFontTx/>
              <a:buNone/>
            </a:pPr>
            <a:endParaRPr lang="en-US" altLang="zh-CN" sz="2800" dirty="0"/>
          </a:p>
          <a:p>
            <a:pPr>
              <a:lnSpc>
                <a:spcPct val="120000"/>
              </a:lnSpc>
              <a:buFontTx/>
              <a:buNone/>
            </a:pPr>
            <a:endParaRPr lang="en-US" altLang="zh-CN" sz="2800" dirty="0"/>
          </a:p>
          <a:p>
            <a:pPr>
              <a:lnSpc>
                <a:spcPct val="80000"/>
              </a:lnSpc>
            </a:pPr>
            <a:endParaRPr lang="en-US" altLang="zh-CN" sz="2000" dirty="0"/>
          </a:p>
        </p:txBody>
      </p:sp>
      <p:sp>
        <p:nvSpPr>
          <p:cNvPr id="2" name="标题 1"/>
          <p:cNvSpPr>
            <a:spLocks noGrp="1"/>
          </p:cNvSpPr>
          <p:nvPr>
            <p:ph type="title"/>
          </p:nvPr>
        </p:nvSpPr>
        <p:spPr/>
        <p:txBody>
          <a:bodyPr>
            <a:normAutofit/>
          </a:bodyPr>
          <a:lstStyle/>
          <a:p>
            <a:r>
              <a:rPr lang="en-US" altLang="zh-CN" sz="3200" b="1" dirty="0">
                <a:latin typeface="黑体" panose="02010609060101010101" pitchFamily="49" charset="-122"/>
                <a:ea typeface="黑体" panose="02010609060101010101" pitchFamily="49" charset="-122"/>
              </a:rPr>
              <a:t>4.2 </a:t>
            </a:r>
            <a:r>
              <a:rPr lang="zh-CN" altLang="en-US" sz="3200" b="1" dirty="0">
                <a:latin typeface="黑体" panose="02010609060101010101" pitchFamily="49" charset="-122"/>
                <a:ea typeface="黑体" panose="02010609060101010101" pitchFamily="49" charset="-122"/>
              </a:rPr>
              <a:t>效用网络分析</a:t>
            </a:r>
            <a:endParaRPr lang="zh-CN" altLang="en-US" sz="3200" b="1" dirty="0"/>
          </a:p>
        </p:txBody>
      </p:sp>
      <p:pic>
        <p:nvPicPr>
          <p:cNvPr id="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10436" y="1075353"/>
            <a:ext cx="6658546" cy="18269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56915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3"/>
          <p:cNvSpPr>
            <a:spLocks noGrp="1" noChangeArrowheads="1"/>
          </p:cNvSpPr>
          <p:nvPr>
            <p:ph idx="11"/>
          </p:nvPr>
        </p:nvSpPr>
        <p:spPr>
          <a:xfrm>
            <a:off x="1168102" y="1744872"/>
            <a:ext cx="8454702" cy="4392488"/>
          </a:xfrm>
        </p:spPr>
        <p:txBody>
          <a:bodyPr>
            <a:normAutofit/>
          </a:bodyPr>
          <a:lstStyle/>
          <a:p>
            <a:pPr eaLnBrk="1" hangingPunct="1"/>
            <a:r>
              <a:rPr lang="zh-CN" altLang="en-US" b="1" dirty="0"/>
              <a:t>网络上溯追踪分析</a:t>
            </a:r>
            <a:endParaRPr lang="en-US" altLang="zh-CN" b="1" dirty="0"/>
          </a:p>
          <a:p>
            <a:pPr eaLnBrk="1" hangingPunct="1"/>
            <a:endParaRPr lang="en-US" altLang="zh-CN" sz="2800" dirty="0">
              <a:latin typeface="黑体" panose="02010609060101010101" pitchFamily="49" charset="-122"/>
              <a:ea typeface="黑体" panose="02010609060101010101" pitchFamily="49" charset="-122"/>
            </a:endParaRPr>
          </a:p>
        </p:txBody>
      </p:sp>
      <p:sp>
        <p:nvSpPr>
          <p:cNvPr id="2" name="标题 1"/>
          <p:cNvSpPr>
            <a:spLocks noGrp="1"/>
          </p:cNvSpPr>
          <p:nvPr>
            <p:ph type="title"/>
          </p:nvPr>
        </p:nvSpPr>
        <p:spPr/>
        <p:txBody>
          <a:bodyPr>
            <a:normAutofit/>
          </a:bodyPr>
          <a:lstStyle/>
          <a:p>
            <a:r>
              <a:rPr lang="en-US" altLang="zh-CN" sz="3200" b="1" dirty="0">
                <a:latin typeface="黑体" panose="02010609060101010101" pitchFamily="49" charset="-122"/>
                <a:ea typeface="黑体" panose="02010609060101010101" pitchFamily="49" charset="-122"/>
              </a:rPr>
              <a:t>4.2 </a:t>
            </a:r>
            <a:r>
              <a:rPr lang="zh-CN" altLang="en-US" sz="3200" b="1" dirty="0">
                <a:latin typeface="黑体" panose="02010609060101010101" pitchFamily="49" charset="-122"/>
                <a:ea typeface="黑体" panose="02010609060101010101" pitchFamily="49" charset="-122"/>
              </a:rPr>
              <a:t>效用网络分析</a:t>
            </a:r>
            <a:endParaRPr lang="zh-CN" altLang="en-US" sz="3200" dirty="0"/>
          </a:p>
        </p:txBody>
      </p:sp>
      <p:pic>
        <p:nvPicPr>
          <p:cNvPr id="4" name="图片 3"/>
          <p:cNvPicPr>
            <a:picLocks noChangeAspect="1"/>
          </p:cNvPicPr>
          <p:nvPr/>
        </p:nvPicPr>
        <p:blipFill>
          <a:blip r:embed="rId2"/>
          <a:stretch>
            <a:fillRect/>
          </a:stretch>
        </p:blipFill>
        <p:spPr>
          <a:xfrm>
            <a:off x="4294212" y="1884544"/>
            <a:ext cx="7272808" cy="4700113"/>
          </a:xfrm>
          <a:prstGeom prst="rect">
            <a:avLst/>
          </a:prstGeom>
        </p:spPr>
      </p:pic>
    </p:spTree>
    <p:extLst>
      <p:ext uri="{BB962C8B-B14F-4D97-AF65-F5344CB8AC3E}">
        <p14:creationId xmlns:p14="http://schemas.microsoft.com/office/powerpoint/2010/main" val="2219971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1"/>
          </p:nvPr>
        </p:nvSpPr>
        <p:spPr/>
        <p:txBody>
          <a:bodyPr>
            <a:normAutofit/>
          </a:bodyPr>
          <a:lstStyle/>
          <a:p>
            <a:r>
              <a:rPr lang="zh-CN" altLang="en-US" b="1" dirty="0"/>
              <a:t>邻域分析</a:t>
            </a:r>
            <a:endParaRPr lang="en-US" altLang="zh-CN" b="1" dirty="0"/>
          </a:p>
          <a:p>
            <a:r>
              <a:rPr lang="zh-CN" altLang="en-US" b="1" dirty="0"/>
              <a:t>叠置分析</a:t>
            </a:r>
            <a:endParaRPr lang="en-US" altLang="zh-CN" b="1" dirty="0"/>
          </a:p>
          <a:p>
            <a:r>
              <a:rPr lang="zh-CN" altLang="en-US" b="1" dirty="0"/>
              <a:t>网络分析</a:t>
            </a:r>
            <a:endParaRPr lang="en-US" altLang="zh-CN" b="1" dirty="0"/>
          </a:p>
          <a:p>
            <a:r>
              <a:rPr lang="zh-CN" altLang="en-US" b="1" dirty="0"/>
              <a:t>追踪分析</a:t>
            </a:r>
            <a:endParaRPr lang="en-US" altLang="zh-CN" b="1" dirty="0"/>
          </a:p>
          <a:p>
            <a:endParaRPr lang="en-US" altLang="zh-CN" b="1" dirty="0"/>
          </a:p>
          <a:p>
            <a:endParaRPr lang="en-US" altLang="zh-CN" b="1" dirty="0"/>
          </a:p>
          <a:p>
            <a:endParaRPr lang="zh-CN" altLang="en-US" dirty="0"/>
          </a:p>
        </p:txBody>
      </p:sp>
      <p:sp>
        <p:nvSpPr>
          <p:cNvPr id="2" name="标题 1"/>
          <p:cNvSpPr>
            <a:spLocks noGrp="1"/>
          </p:cNvSpPr>
          <p:nvPr>
            <p:ph type="title"/>
          </p:nvPr>
        </p:nvSpPr>
        <p:spPr/>
        <p:txBody>
          <a:bodyPr>
            <a:normAutofit/>
          </a:bodyPr>
          <a:lstStyle/>
          <a:p>
            <a:r>
              <a:rPr lang="en-US" altLang="zh-CN" sz="3200" b="1" dirty="0">
                <a:latin typeface="黑体" panose="02010609060101010101" pitchFamily="49" charset="-122"/>
                <a:ea typeface="黑体" panose="02010609060101010101" pitchFamily="49" charset="-122"/>
              </a:rPr>
              <a:t>2.</a:t>
            </a:r>
            <a:r>
              <a:rPr lang="zh-CN" altLang="en-US" sz="3200" b="1" dirty="0">
                <a:latin typeface="黑体" panose="02010609060101010101" pitchFamily="49" charset="-122"/>
                <a:ea typeface="黑体" panose="02010609060101010101" pitchFamily="49" charset="-122"/>
              </a:rPr>
              <a:t> 矢量数据的空间分析方法</a:t>
            </a:r>
          </a:p>
        </p:txBody>
      </p:sp>
    </p:spTree>
    <p:extLst>
      <p:ext uri="{BB962C8B-B14F-4D97-AF65-F5344CB8AC3E}">
        <p14:creationId xmlns:p14="http://schemas.microsoft.com/office/powerpoint/2010/main" val="40843571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3"/>
          <p:cNvSpPr>
            <a:spLocks noGrp="1" noChangeArrowheads="1"/>
          </p:cNvSpPr>
          <p:nvPr>
            <p:ph idx="11"/>
          </p:nvPr>
        </p:nvSpPr>
        <p:spPr>
          <a:xfrm>
            <a:off x="1168102" y="1744872"/>
            <a:ext cx="8454702" cy="4392488"/>
          </a:xfrm>
        </p:spPr>
        <p:txBody>
          <a:bodyPr>
            <a:normAutofit/>
          </a:bodyPr>
          <a:lstStyle/>
          <a:p>
            <a:pPr eaLnBrk="1" hangingPunct="1"/>
            <a:r>
              <a:rPr lang="zh-CN" altLang="en-US" b="1" dirty="0"/>
              <a:t>网络下溯追踪分析</a:t>
            </a:r>
            <a:endParaRPr lang="en-US" altLang="zh-CN" b="1" dirty="0"/>
          </a:p>
          <a:p>
            <a:pPr eaLnBrk="1" hangingPunct="1"/>
            <a:endParaRPr lang="en-US" altLang="zh-CN" sz="2800" dirty="0">
              <a:latin typeface="黑体" panose="02010609060101010101" pitchFamily="49" charset="-122"/>
              <a:ea typeface="黑体" panose="02010609060101010101" pitchFamily="49" charset="-122"/>
            </a:endParaRPr>
          </a:p>
        </p:txBody>
      </p:sp>
      <p:sp>
        <p:nvSpPr>
          <p:cNvPr id="2" name="标题 1"/>
          <p:cNvSpPr>
            <a:spLocks noGrp="1"/>
          </p:cNvSpPr>
          <p:nvPr>
            <p:ph type="title"/>
          </p:nvPr>
        </p:nvSpPr>
        <p:spPr/>
        <p:txBody>
          <a:bodyPr>
            <a:normAutofit/>
          </a:bodyPr>
          <a:lstStyle/>
          <a:p>
            <a:r>
              <a:rPr lang="en-US" altLang="zh-CN" sz="3200" b="1" dirty="0">
                <a:latin typeface="黑体" panose="02010609060101010101" pitchFamily="49" charset="-122"/>
                <a:ea typeface="黑体" panose="02010609060101010101" pitchFamily="49" charset="-122"/>
              </a:rPr>
              <a:t>4.2 </a:t>
            </a:r>
            <a:r>
              <a:rPr lang="zh-CN" altLang="en-US" sz="3200" b="1" dirty="0">
                <a:latin typeface="黑体" panose="02010609060101010101" pitchFamily="49" charset="-122"/>
                <a:ea typeface="黑体" panose="02010609060101010101" pitchFamily="49" charset="-122"/>
              </a:rPr>
              <a:t>效用网络分析</a:t>
            </a:r>
            <a:endParaRPr lang="zh-CN" altLang="en-US" sz="3200" dirty="0"/>
          </a:p>
        </p:txBody>
      </p:sp>
      <p:pic>
        <p:nvPicPr>
          <p:cNvPr id="3" name="图片 2"/>
          <p:cNvPicPr>
            <a:picLocks noChangeAspect="1"/>
          </p:cNvPicPr>
          <p:nvPr/>
        </p:nvPicPr>
        <p:blipFill>
          <a:blip r:embed="rId3"/>
          <a:stretch>
            <a:fillRect/>
          </a:stretch>
        </p:blipFill>
        <p:spPr>
          <a:xfrm>
            <a:off x="4758689" y="1744872"/>
            <a:ext cx="7447641" cy="4891587"/>
          </a:xfrm>
          <a:prstGeom prst="rect">
            <a:avLst/>
          </a:prstGeom>
        </p:spPr>
      </p:pic>
    </p:spTree>
    <p:extLst>
      <p:ext uri="{BB962C8B-B14F-4D97-AF65-F5344CB8AC3E}">
        <p14:creationId xmlns:p14="http://schemas.microsoft.com/office/powerpoint/2010/main" val="8815628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1"/>
          </p:nvPr>
        </p:nvSpPr>
        <p:spPr/>
        <p:txBody>
          <a:bodyPr/>
          <a:lstStyle/>
          <a:p>
            <a:r>
              <a:rPr lang="zh-CN" altLang="en-US" b="1" dirty="0"/>
              <a:t>网络环路分析</a:t>
            </a:r>
          </a:p>
        </p:txBody>
      </p:sp>
      <p:sp>
        <p:nvSpPr>
          <p:cNvPr id="3" name="标题 2"/>
          <p:cNvSpPr>
            <a:spLocks noGrp="1"/>
          </p:cNvSpPr>
          <p:nvPr>
            <p:ph type="title"/>
          </p:nvPr>
        </p:nvSpPr>
        <p:spPr/>
        <p:txBody>
          <a:bodyPr/>
          <a:lstStyle/>
          <a:p>
            <a:r>
              <a:rPr lang="en-US" altLang="zh-CN" b="1" dirty="0">
                <a:latin typeface="黑体" panose="02010609060101010101" pitchFamily="49" charset="-122"/>
                <a:ea typeface="黑体" panose="02010609060101010101" pitchFamily="49" charset="-122"/>
              </a:rPr>
              <a:t>4.2 </a:t>
            </a:r>
            <a:r>
              <a:rPr lang="zh-CN" altLang="en-US" b="1" dirty="0">
                <a:latin typeface="黑体" panose="02010609060101010101" pitchFamily="49" charset="-122"/>
                <a:ea typeface="黑体" panose="02010609060101010101" pitchFamily="49" charset="-122"/>
              </a:rPr>
              <a:t>效用网络分析</a:t>
            </a:r>
            <a:endParaRPr lang="zh-CN" altLang="en-US" dirty="0"/>
          </a:p>
        </p:txBody>
      </p:sp>
      <p:pic>
        <p:nvPicPr>
          <p:cNvPr id="5" name="图片 4"/>
          <p:cNvPicPr>
            <a:picLocks noChangeAspect="1"/>
          </p:cNvPicPr>
          <p:nvPr/>
        </p:nvPicPr>
        <p:blipFill>
          <a:blip r:embed="rId2"/>
          <a:stretch>
            <a:fillRect/>
          </a:stretch>
        </p:blipFill>
        <p:spPr>
          <a:xfrm>
            <a:off x="4078188" y="1700808"/>
            <a:ext cx="7488832" cy="4962479"/>
          </a:xfrm>
          <a:prstGeom prst="rect">
            <a:avLst/>
          </a:prstGeom>
        </p:spPr>
      </p:pic>
    </p:spTree>
    <p:extLst>
      <p:ext uri="{BB962C8B-B14F-4D97-AF65-F5344CB8AC3E}">
        <p14:creationId xmlns:p14="http://schemas.microsoft.com/office/powerpoint/2010/main" val="324936903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1"/>
          </p:nvPr>
        </p:nvSpPr>
        <p:spPr/>
        <p:txBody>
          <a:bodyPr/>
          <a:lstStyle/>
          <a:p>
            <a:r>
              <a:rPr lang="zh-CN" altLang="en-US" b="1" dirty="0"/>
              <a:t>网络路径分析</a:t>
            </a:r>
          </a:p>
        </p:txBody>
      </p:sp>
      <p:sp>
        <p:nvSpPr>
          <p:cNvPr id="3" name="标题 2"/>
          <p:cNvSpPr>
            <a:spLocks noGrp="1"/>
          </p:cNvSpPr>
          <p:nvPr>
            <p:ph type="title"/>
          </p:nvPr>
        </p:nvSpPr>
        <p:spPr/>
        <p:txBody>
          <a:bodyPr/>
          <a:lstStyle/>
          <a:p>
            <a:r>
              <a:rPr lang="en-US" altLang="zh-CN" b="1" dirty="0">
                <a:latin typeface="黑体" panose="02010609060101010101" pitchFamily="49" charset="-122"/>
                <a:ea typeface="黑体" panose="02010609060101010101" pitchFamily="49" charset="-122"/>
              </a:rPr>
              <a:t>4.2 </a:t>
            </a:r>
            <a:r>
              <a:rPr lang="zh-CN" altLang="en-US" b="1" dirty="0">
                <a:latin typeface="黑体" panose="02010609060101010101" pitchFamily="49" charset="-122"/>
                <a:ea typeface="黑体" panose="02010609060101010101" pitchFamily="49" charset="-122"/>
              </a:rPr>
              <a:t>效用网络分析</a:t>
            </a:r>
            <a:endParaRPr lang="zh-CN" altLang="en-US" dirty="0"/>
          </a:p>
        </p:txBody>
      </p:sp>
      <p:pic>
        <p:nvPicPr>
          <p:cNvPr id="6" name="图片 5"/>
          <p:cNvPicPr>
            <a:picLocks noChangeAspect="1"/>
          </p:cNvPicPr>
          <p:nvPr/>
        </p:nvPicPr>
        <p:blipFill>
          <a:blip r:embed="rId2"/>
          <a:stretch>
            <a:fillRect/>
          </a:stretch>
        </p:blipFill>
        <p:spPr>
          <a:xfrm>
            <a:off x="4006180" y="1715800"/>
            <a:ext cx="7632848" cy="4711135"/>
          </a:xfrm>
          <a:prstGeom prst="rect">
            <a:avLst/>
          </a:prstGeom>
        </p:spPr>
      </p:pic>
    </p:spTree>
    <p:extLst>
      <p:ext uri="{BB962C8B-B14F-4D97-AF65-F5344CB8AC3E}">
        <p14:creationId xmlns:p14="http://schemas.microsoft.com/office/powerpoint/2010/main" val="204704542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3"/>
          <p:cNvSpPr>
            <a:spLocks noGrp="1" noChangeArrowheads="1"/>
          </p:cNvSpPr>
          <p:nvPr>
            <p:ph idx="11"/>
          </p:nvPr>
        </p:nvSpPr>
        <p:spPr>
          <a:xfrm>
            <a:off x="1168102" y="1744872"/>
            <a:ext cx="8454702" cy="4392488"/>
          </a:xfrm>
        </p:spPr>
        <p:txBody>
          <a:bodyPr>
            <a:normAutofit/>
          </a:bodyPr>
          <a:lstStyle/>
          <a:p>
            <a:pPr eaLnBrk="1" hangingPunct="1"/>
            <a:r>
              <a:rPr lang="zh-CN" altLang="en-US" sz="2800" dirty="0"/>
              <a:t>网络数据集</a:t>
            </a:r>
            <a:endParaRPr lang="en-US" altLang="zh-CN" sz="2800" dirty="0"/>
          </a:p>
          <a:p>
            <a:pPr eaLnBrk="1" hangingPunct="1"/>
            <a:r>
              <a:rPr lang="zh-CN" altLang="en-US" sz="2800" dirty="0"/>
              <a:t>传输网络分析</a:t>
            </a:r>
            <a:endParaRPr lang="en-US" altLang="zh-CN" sz="2800" dirty="0">
              <a:latin typeface="黑体" panose="02010609060101010101" pitchFamily="49" charset="-122"/>
              <a:ea typeface="黑体" panose="02010609060101010101" pitchFamily="49" charset="-122"/>
            </a:endParaRPr>
          </a:p>
        </p:txBody>
      </p:sp>
      <p:sp>
        <p:nvSpPr>
          <p:cNvPr id="2" name="标题 1"/>
          <p:cNvSpPr>
            <a:spLocks noGrp="1"/>
          </p:cNvSpPr>
          <p:nvPr>
            <p:ph type="title"/>
          </p:nvPr>
        </p:nvSpPr>
        <p:spPr/>
        <p:txBody>
          <a:bodyPr>
            <a:normAutofit/>
          </a:bodyPr>
          <a:lstStyle/>
          <a:p>
            <a:r>
              <a:rPr lang="en-US" altLang="zh-CN" sz="3200" b="1" dirty="0">
                <a:latin typeface="黑体" panose="02010609060101010101" pitchFamily="49" charset="-122"/>
                <a:ea typeface="黑体" panose="02010609060101010101" pitchFamily="49" charset="-122"/>
              </a:rPr>
              <a:t>5.</a:t>
            </a:r>
            <a:r>
              <a:rPr lang="zh-CN" altLang="en-US" sz="3200" b="1" dirty="0">
                <a:latin typeface="黑体" panose="02010609060101010101" pitchFamily="49" charset="-122"/>
                <a:ea typeface="黑体" panose="02010609060101010101" pitchFamily="49" charset="-122"/>
              </a:rPr>
              <a:t>传输网络分析</a:t>
            </a:r>
            <a:endParaRPr lang="zh-CN" altLang="en-US" sz="3200" dirty="0"/>
          </a:p>
        </p:txBody>
      </p:sp>
    </p:spTree>
    <p:extLst>
      <p:ext uri="{BB962C8B-B14F-4D97-AF65-F5344CB8AC3E}">
        <p14:creationId xmlns:p14="http://schemas.microsoft.com/office/powerpoint/2010/main" val="1235724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3"/>
          <p:cNvSpPr>
            <a:spLocks noGrp="1" noChangeArrowheads="1"/>
          </p:cNvSpPr>
          <p:nvPr>
            <p:ph idx="11"/>
          </p:nvPr>
        </p:nvSpPr>
        <p:spPr>
          <a:xfrm>
            <a:off x="1168102" y="1744872"/>
            <a:ext cx="8454702" cy="4392488"/>
          </a:xfrm>
        </p:spPr>
        <p:txBody>
          <a:bodyPr>
            <a:normAutofit/>
          </a:bodyPr>
          <a:lstStyle/>
          <a:p>
            <a:pPr eaLnBrk="1" hangingPunct="1"/>
            <a:r>
              <a:rPr lang="zh-CN" altLang="en-US" dirty="0"/>
              <a:t>物理网络：</a:t>
            </a:r>
          </a:p>
          <a:p>
            <a:pPr lvl="1" eaLnBrk="1" hangingPunct="1"/>
            <a:r>
              <a:rPr lang="zh-CN" altLang="en-US" sz="2400" b="1" dirty="0"/>
              <a:t>用于构建网络并生成网络元素：</a:t>
            </a:r>
            <a:r>
              <a:rPr lang="zh-CN" altLang="en-US" sz="2400" b="1" dirty="0">
                <a:solidFill>
                  <a:srgbClr val="FF3300"/>
                </a:solidFill>
              </a:rPr>
              <a:t>边线</a:t>
            </a:r>
            <a:r>
              <a:rPr lang="zh-CN" altLang="en-US" sz="2400" b="1" dirty="0"/>
              <a:t>（</a:t>
            </a:r>
            <a:r>
              <a:rPr lang="en-US" altLang="zh-CN" sz="2400" b="1" dirty="0"/>
              <a:t>edges</a:t>
            </a:r>
            <a:r>
              <a:rPr lang="zh-CN" altLang="en-US" sz="2400" b="1" dirty="0"/>
              <a:t>）、</a:t>
            </a:r>
            <a:r>
              <a:rPr lang="zh-CN" altLang="en-US" sz="2400" b="1" dirty="0">
                <a:solidFill>
                  <a:srgbClr val="FF3300"/>
                </a:solidFill>
              </a:rPr>
              <a:t>交汇点</a:t>
            </a:r>
            <a:r>
              <a:rPr lang="zh-CN" altLang="en-US" sz="2400" b="1" dirty="0"/>
              <a:t>（</a:t>
            </a:r>
            <a:r>
              <a:rPr lang="en-US" altLang="zh-CN" sz="2400" b="1" dirty="0"/>
              <a:t>junctions</a:t>
            </a:r>
            <a:r>
              <a:rPr lang="zh-CN" altLang="en-US" sz="2400" b="1" dirty="0"/>
              <a:t>）和</a:t>
            </a:r>
            <a:r>
              <a:rPr lang="zh-CN" altLang="en-US" sz="2400" b="1" dirty="0">
                <a:solidFill>
                  <a:srgbClr val="FF3300"/>
                </a:solidFill>
              </a:rPr>
              <a:t>转弯</a:t>
            </a:r>
            <a:r>
              <a:rPr lang="zh-CN" altLang="en-US" sz="2400" b="1" dirty="0"/>
              <a:t>（</a:t>
            </a:r>
            <a:r>
              <a:rPr lang="en-US" altLang="zh-CN" sz="2400" b="1" dirty="0"/>
              <a:t>turns</a:t>
            </a:r>
            <a:r>
              <a:rPr lang="zh-CN" altLang="en-US" sz="2400" b="1" dirty="0"/>
              <a:t>）。</a:t>
            </a:r>
          </a:p>
          <a:p>
            <a:pPr eaLnBrk="1" hangingPunct="1"/>
            <a:r>
              <a:rPr lang="zh-CN" altLang="en-US" dirty="0"/>
              <a:t>逻辑网络：</a:t>
            </a:r>
          </a:p>
          <a:p>
            <a:pPr lvl="1" eaLnBrk="1" hangingPunct="1"/>
            <a:r>
              <a:rPr lang="zh-CN" altLang="en-US" sz="2400" b="1" dirty="0"/>
              <a:t>由一系列</a:t>
            </a:r>
            <a:r>
              <a:rPr lang="zh-CN" altLang="en-US" sz="2400" b="1" dirty="0">
                <a:solidFill>
                  <a:srgbClr val="FF3300"/>
                </a:solidFill>
              </a:rPr>
              <a:t>属性表</a:t>
            </a:r>
            <a:r>
              <a:rPr lang="zh-CN" altLang="en-US" sz="2400" b="1" dirty="0"/>
              <a:t>组成，用来模拟网络的连通性，定义网络元素的关系。</a:t>
            </a:r>
          </a:p>
          <a:p>
            <a:pPr eaLnBrk="1" hangingPunct="1">
              <a:buFontTx/>
              <a:buNone/>
            </a:pPr>
            <a:endParaRPr lang="en-US" altLang="zh-CN" dirty="0">
              <a:latin typeface="黑体" panose="02010609060101010101" pitchFamily="49" charset="-122"/>
              <a:ea typeface="黑体" panose="02010609060101010101" pitchFamily="49" charset="-122"/>
            </a:endParaRPr>
          </a:p>
        </p:txBody>
      </p:sp>
      <p:sp>
        <p:nvSpPr>
          <p:cNvPr id="2" name="标题 1"/>
          <p:cNvSpPr>
            <a:spLocks noGrp="1"/>
          </p:cNvSpPr>
          <p:nvPr>
            <p:ph type="title"/>
          </p:nvPr>
        </p:nvSpPr>
        <p:spPr/>
        <p:txBody>
          <a:bodyPr>
            <a:normAutofit/>
          </a:bodyPr>
          <a:lstStyle/>
          <a:p>
            <a:r>
              <a:rPr lang="en-US" altLang="zh-CN" sz="3200" b="1" dirty="0">
                <a:latin typeface="黑体" panose="02010609060101010101" pitchFamily="49" charset="-122"/>
                <a:ea typeface="黑体" panose="02010609060101010101" pitchFamily="49" charset="-122"/>
              </a:rPr>
              <a:t>5.1 </a:t>
            </a:r>
            <a:r>
              <a:rPr lang="zh-CN" altLang="en-US" sz="3200" b="1" dirty="0">
                <a:latin typeface="黑体" panose="02010609060101010101" pitchFamily="49" charset="-122"/>
                <a:ea typeface="黑体" panose="02010609060101010101" pitchFamily="49" charset="-122"/>
              </a:rPr>
              <a:t>网络数据集</a:t>
            </a:r>
            <a:r>
              <a:rPr lang="en-US" altLang="zh-CN" sz="3200" b="1" dirty="0">
                <a:latin typeface="黑体" panose="02010609060101010101" pitchFamily="49" charset="-122"/>
                <a:ea typeface="黑体" panose="02010609060101010101" pitchFamily="49" charset="-122"/>
              </a:rPr>
              <a:t>-</a:t>
            </a:r>
            <a:endParaRPr lang="zh-CN" altLang="en-US" sz="3200" dirty="0"/>
          </a:p>
        </p:txBody>
      </p:sp>
      <p:sp>
        <p:nvSpPr>
          <p:cNvPr id="3" name="矩形 2"/>
          <p:cNvSpPr/>
          <p:nvPr/>
        </p:nvSpPr>
        <p:spPr>
          <a:xfrm>
            <a:off x="4006180" y="948882"/>
            <a:ext cx="3516611" cy="52322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E84C22"/>
                </a:solidFill>
                <a:effectLst/>
                <a:uLnTx/>
                <a:uFillTx/>
                <a:latin typeface="黑体" panose="02010609060101010101" pitchFamily="49" charset="-122"/>
                <a:ea typeface="黑体" panose="02010609060101010101" pitchFamily="49" charset="-122"/>
                <a:cs typeface="+mn-cs"/>
              </a:rPr>
              <a:t>网络</a:t>
            </a:r>
            <a:r>
              <a:rPr kumimoji="0" lang="zh-CN" altLang="en-US" sz="2800" b="1" i="0" u="none" strike="noStrike" kern="1200" cap="none" spc="0" normalizeH="0" baseline="0" noProof="0" dirty="0">
                <a:ln>
                  <a:noFill/>
                </a:ln>
                <a:solidFill>
                  <a:srgbClr val="E84C22"/>
                </a:solidFill>
                <a:effectLst/>
                <a:uLnTx/>
                <a:uFillTx/>
                <a:latin typeface="微软雅黑" panose="020B0503020204020204" pitchFamily="34" charset="-122"/>
                <a:ea typeface="微软雅黑" panose="020B0503020204020204" pitchFamily="34" charset="-122"/>
                <a:cs typeface="+mn-cs"/>
              </a:rPr>
              <a:t>数据</a:t>
            </a:r>
            <a:r>
              <a:rPr kumimoji="0" lang="zh-CN" altLang="en-US" sz="2800" b="1" i="0" u="none" strike="noStrike" kern="1200" cap="none" spc="0" normalizeH="0" baseline="0" noProof="0" dirty="0">
                <a:ln>
                  <a:noFill/>
                </a:ln>
                <a:solidFill>
                  <a:srgbClr val="E84C22"/>
                </a:solidFill>
                <a:effectLst/>
                <a:uLnTx/>
                <a:uFillTx/>
                <a:latin typeface="黑体" panose="02010609060101010101" pitchFamily="49" charset="-122"/>
                <a:ea typeface="黑体" panose="02010609060101010101" pitchFamily="49" charset="-122"/>
                <a:cs typeface="+mn-cs"/>
              </a:rPr>
              <a:t>集组成</a:t>
            </a:r>
            <a:endParaRPr kumimoji="0" lang="zh-CN" altLang="en-US" sz="2800" b="0" i="0" u="none" strike="noStrike" kern="1200" cap="none" spc="0" normalizeH="0" baseline="0" noProof="0" dirty="0">
              <a:ln>
                <a:noFill/>
              </a:ln>
              <a:solidFill>
                <a:srgbClr val="E84C22"/>
              </a:solidFill>
              <a:effectLst/>
              <a:uLnTx/>
              <a:uFillTx/>
              <a:latin typeface="Corbel"/>
              <a:ea typeface="幼圆" panose="02010509060101010101" pitchFamily="49" charset="-122"/>
              <a:cs typeface="+mn-cs"/>
            </a:endParaRPr>
          </a:p>
        </p:txBody>
      </p:sp>
    </p:spTree>
    <p:extLst>
      <p:ext uri="{BB962C8B-B14F-4D97-AF65-F5344CB8AC3E}">
        <p14:creationId xmlns:p14="http://schemas.microsoft.com/office/powerpoint/2010/main" val="27015202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6" name="Rectangle 6"/>
          <p:cNvSpPr>
            <a:spLocks noGrp="1" noChangeArrowheads="1"/>
          </p:cNvSpPr>
          <p:nvPr>
            <p:ph idx="11"/>
          </p:nvPr>
        </p:nvSpPr>
        <p:spPr/>
        <p:txBody>
          <a:bodyPr>
            <a:normAutofit fontScale="70000" lnSpcReduction="20000"/>
          </a:bodyPr>
          <a:lstStyle/>
          <a:p>
            <a:pPr eaLnBrk="1" hangingPunct="1">
              <a:lnSpc>
                <a:spcPct val="80000"/>
              </a:lnSpc>
            </a:pPr>
            <a:r>
              <a:rPr lang="zh-CN" altLang="en-US" sz="3600" dirty="0"/>
              <a:t>连通性可在参与网络的要素类中定义</a:t>
            </a:r>
          </a:p>
          <a:p>
            <a:pPr eaLnBrk="1" hangingPunct="1">
              <a:lnSpc>
                <a:spcPct val="80000"/>
              </a:lnSpc>
            </a:pPr>
            <a:endParaRPr lang="zh-CN" altLang="en-US" sz="9600" dirty="0"/>
          </a:p>
          <a:p>
            <a:pPr marL="0" indent="0" eaLnBrk="1" hangingPunct="1">
              <a:lnSpc>
                <a:spcPct val="80000"/>
              </a:lnSpc>
              <a:buNone/>
            </a:pPr>
            <a:endParaRPr lang="zh-CN" altLang="en-US" sz="9600" dirty="0"/>
          </a:p>
          <a:p>
            <a:pPr eaLnBrk="1" hangingPunct="1">
              <a:lnSpc>
                <a:spcPct val="80000"/>
              </a:lnSpc>
            </a:pPr>
            <a:r>
              <a:rPr lang="zh-CN" altLang="en-US" sz="3600" dirty="0"/>
              <a:t>也可以在要素类子类（</a:t>
            </a:r>
            <a:r>
              <a:rPr lang="en-US" altLang="zh-CN" sz="3600" b="1" dirty="0"/>
              <a:t>subtype</a:t>
            </a:r>
            <a:r>
              <a:rPr lang="zh-CN" altLang="en-US" sz="3600" dirty="0"/>
              <a:t>）中定义</a:t>
            </a:r>
          </a:p>
          <a:p>
            <a:pPr eaLnBrk="1" hangingPunct="1">
              <a:lnSpc>
                <a:spcPct val="80000"/>
              </a:lnSpc>
            </a:pPr>
            <a:endParaRPr lang="zh-CN" altLang="en-US" sz="3600" dirty="0">
              <a:ea typeface="黑体" panose="02010609060101010101" pitchFamily="49" charset="-122"/>
            </a:endParaRPr>
          </a:p>
          <a:p>
            <a:pPr eaLnBrk="1" hangingPunct="1">
              <a:lnSpc>
                <a:spcPct val="80000"/>
              </a:lnSpc>
            </a:pPr>
            <a:endParaRPr lang="zh-CN" altLang="en-US" sz="3600" dirty="0">
              <a:ea typeface="黑体" panose="02010609060101010101" pitchFamily="49" charset="-122"/>
            </a:endParaRPr>
          </a:p>
          <a:p>
            <a:pPr eaLnBrk="1" hangingPunct="1">
              <a:lnSpc>
                <a:spcPct val="80000"/>
              </a:lnSpc>
            </a:pPr>
            <a:endParaRPr lang="zh-CN" altLang="en-US" sz="1800" dirty="0">
              <a:ea typeface="黑体" panose="02010609060101010101" pitchFamily="49" charset="-122"/>
            </a:endParaRPr>
          </a:p>
          <a:p>
            <a:pPr eaLnBrk="1" hangingPunct="1">
              <a:lnSpc>
                <a:spcPct val="80000"/>
              </a:lnSpc>
            </a:pPr>
            <a:endParaRPr lang="zh-CN" altLang="en-US" sz="1800" dirty="0">
              <a:ea typeface="黑体" panose="02010609060101010101" pitchFamily="49" charset="-122"/>
            </a:endParaRPr>
          </a:p>
          <a:p>
            <a:pPr eaLnBrk="1" hangingPunct="1">
              <a:lnSpc>
                <a:spcPct val="80000"/>
              </a:lnSpc>
            </a:pPr>
            <a:endParaRPr lang="zh-CN" altLang="en-US" sz="1800" dirty="0">
              <a:ea typeface="黑体" panose="02010609060101010101" pitchFamily="49" charset="-122"/>
            </a:endParaRPr>
          </a:p>
          <a:p>
            <a:pPr eaLnBrk="1" hangingPunct="1">
              <a:lnSpc>
                <a:spcPct val="80000"/>
              </a:lnSpc>
            </a:pPr>
            <a:endParaRPr lang="zh-CN" altLang="en-US" sz="1800" dirty="0">
              <a:ea typeface="黑体" panose="02010609060101010101" pitchFamily="49" charset="-122"/>
            </a:endParaRPr>
          </a:p>
          <a:p>
            <a:pPr eaLnBrk="1" hangingPunct="1">
              <a:lnSpc>
                <a:spcPct val="80000"/>
              </a:lnSpc>
            </a:pPr>
            <a:endParaRPr lang="zh-CN" altLang="en-US" sz="1800" dirty="0">
              <a:ea typeface="黑体" panose="02010609060101010101" pitchFamily="49" charset="-122"/>
            </a:endParaRPr>
          </a:p>
          <a:p>
            <a:pPr eaLnBrk="1" hangingPunct="1">
              <a:lnSpc>
                <a:spcPct val="80000"/>
              </a:lnSpc>
            </a:pPr>
            <a:r>
              <a:rPr lang="zh-CN" altLang="en-US" sz="4000" dirty="0"/>
              <a:t>可以使用高程字段判断连通性 </a:t>
            </a:r>
          </a:p>
        </p:txBody>
      </p:sp>
      <p:sp>
        <p:nvSpPr>
          <p:cNvPr id="35842" name="Rectangle 2"/>
          <p:cNvSpPr>
            <a:spLocks noGrp="1" noChangeArrowheads="1"/>
          </p:cNvSpPr>
          <p:nvPr>
            <p:ph type="title"/>
          </p:nvPr>
        </p:nvSpPr>
        <p:spPr/>
        <p:txBody>
          <a:bodyPr>
            <a:normAutofit/>
          </a:bodyPr>
          <a:lstStyle/>
          <a:p>
            <a:pPr eaLnBrk="1" hangingPunct="1"/>
            <a:r>
              <a:rPr lang="en-US" altLang="zh-CN" sz="3200" b="1" dirty="0">
                <a:latin typeface="黑体" panose="02010609060101010101" pitchFamily="49" charset="-122"/>
                <a:ea typeface="黑体" panose="02010609060101010101" pitchFamily="49" charset="-122"/>
              </a:rPr>
              <a:t>5.1 </a:t>
            </a:r>
            <a:r>
              <a:rPr lang="zh-CN" altLang="en-US" sz="3200" b="1" dirty="0">
                <a:latin typeface="黑体" panose="02010609060101010101" pitchFamily="49" charset="-122"/>
                <a:ea typeface="黑体" panose="02010609060101010101" pitchFamily="49" charset="-122"/>
              </a:rPr>
              <a:t>网络数据集</a:t>
            </a:r>
            <a:r>
              <a:rPr lang="en-US" altLang="zh-CN" sz="3200" b="1" dirty="0">
                <a:latin typeface="黑体" panose="02010609060101010101" pitchFamily="49" charset="-122"/>
                <a:ea typeface="黑体" panose="02010609060101010101" pitchFamily="49" charset="-122"/>
              </a:rPr>
              <a:t>-</a:t>
            </a:r>
            <a:r>
              <a:rPr lang="zh-CN" altLang="en-US" sz="2800" b="1" dirty="0">
                <a:solidFill>
                  <a:schemeClr val="accent1"/>
                </a:solidFill>
                <a:latin typeface="黑体" panose="02010609060101010101" pitchFamily="49" charset="-122"/>
                <a:ea typeface="黑体" panose="02010609060101010101" pitchFamily="49" charset="-122"/>
              </a:rPr>
              <a:t>连通性</a:t>
            </a:r>
          </a:p>
        </p:txBody>
      </p:sp>
      <p:pic>
        <p:nvPicPr>
          <p:cNvPr id="3584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50596" y="2467130"/>
            <a:ext cx="3047308" cy="14864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4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50596" y="348320"/>
            <a:ext cx="3848100" cy="183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35845"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14492" y="4509120"/>
            <a:ext cx="5136007" cy="18750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138350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7" name="Rectangle 3"/>
          <p:cNvSpPr>
            <a:spLocks noGrp="1" noChangeArrowheads="1"/>
          </p:cNvSpPr>
          <p:nvPr>
            <p:ph idx="11"/>
          </p:nvPr>
        </p:nvSpPr>
        <p:spPr/>
        <p:txBody>
          <a:bodyPr>
            <a:noAutofit/>
          </a:bodyPr>
          <a:lstStyle/>
          <a:p>
            <a:pPr eaLnBrk="1" hangingPunct="1">
              <a:lnSpc>
                <a:spcPct val="90000"/>
              </a:lnSpc>
            </a:pPr>
            <a:r>
              <a:rPr lang="zh-CN" altLang="en-US" b="1" dirty="0"/>
              <a:t>连通组</a:t>
            </a:r>
          </a:p>
          <a:p>
            <a:pPr lvl="1" eaLnBrk="1" hangingPunct="1">
              <a:lnSpc>
                <a:spcPct val="100000"/>
              </a:lnSpc>
            </a:pPr>
            <a:r>
              <a:rPr lang="zh-CN" altLang="en-US" sz="2400" b="1" dirty="0"/>
              <a:t>对点或线要素的逻辑分组，用来定义哪些网络元素是连通的。</a:t>
            </a:r>
          </a:p>
          <a:p>
            <a:pPr lvl="1" eaLnBrk="1" hangingPunct="1">
              <a:lnSpc>
                <a:spcPct val="100000"/>
              </a:lnSpc>
            </a:pPr>
            <a:r>
              <a:rPr lang="zh-CN" altLang="en-US" sz="2400" b="1" dirty="0"/>
              <a:t>默认情况下，参与要素存在于一个连通组中。</a:t>
            </a:r>
          </a:p>
          <a:p>
            <a:pPr lvl="1" eaLnBrk="1" hangingPunct="1">
              <a:lnSpc>
                <a:spcPct val="100000"/>
              </a:lnSpc>
              <a:buFontTx/>
              <a:buNone/>
            </a:pPr>
            <a:endParaRPr lang="zh-CN" altLang="en-US" sz="2400" dirty="0"/>
          </a:p>
          <a:p>
            <a:pPr lvl="1" eaLnBrk="1" hangingPunct="1">
              <a:lnSpc>
                <a:spcPct val="100000"/>
              </a:lnSpc>
              <a:buFontTx/>
              <a:buNone/>
            </a:pPr>
            <a:endParaRPr lang="zh-CN" altLang="en-US" sz="2400" dirty="0"/>
          </a:p>
          <a:p>
            <a:pPr lvl="1" eaLnBrk="1" hangingPunct="1">
              <a:lnSpc>
                <a:spcPct val="100000"/>
              </a:lnSpc>
              <a:buFontTx/>
              <a:buNone/>
            </a:pPr>
            <a:endParaRPr lang="zh-CN" altLang="en-US" sz="2400" dirty="0"/>
          </a:p>
          <a:p>
            <a:pPr eaLnBrk="1" hangingPunct="1">
              <a:lnSpc>
                <a:spcPct val="100000"/>
              </a:lnSpc>
            </a:pPr>
            <a:r>
              <a:rPr lang="zh-CN" altLang="en-US" b="1" dirty="0"/>
              <a:t>连通策略</a:t>
            </a:r>
          </a:p>
          <a:p>
            <a:pPr lvl="1" eaLnBrk="1" hangingPunct="1">
              <a:lnSpc>
                <a:spcPct val="100000"/>
              </a:lnSpc>
            </a:pPr>
            <a:r>
              <a:rPr lang="zh-CN" altLang="en-US" sz="2400" b="1" dirty="0"/>
              <a:t>用来定义一个连通组内的网络元素相互之间的连通方式。</a:t>
            </a:r>
          </a:p>
        </p:txBody>
      </p:sp>
      <p:sp>
        <p:nvSpPr>
          <p:cNvPr id="36866" name="Rectangle 2"/>
          <p:cNvSpPr>
            <a:spLocks noGrp="1" noChangeArrowheads="1"/>
          </p:cNvSpPr>
          <p:nvPr>
            <p:ph type="title"/>
          </p:nvPr>
        </p:nvSpPr>
        <p:spPr/>
        <p:txBody>
          <a:bodyPr>
            <a:normAutofit/>
          </a:bodyPr>
          <a:lstStyle/>
          <a:p>
            <a:pPr eaLnBrk="1" hangingPunct="1"/>
            <a:r>
              <a:rPr lang="en-US" altLang="zh-CN" sz="3200" b="1" dirty="0">
                <a:latin typeface="黑体" panose="02010609060101010101" pitchFamily="49" charset="-122"/>
                <a:ea typeface="黑体" panose="02010609060101010101" pitchFamily="49" charset="-122"/>
              </a:rPr>
              <a:t>5.1 </a:t>
            </a:r>
            <a:r>
              <a:rPr lang="zh-CN" altLang="en-US" sz="3200" b="1" dirty="0">
                <a:latin typeface="黑体" panose="02010609060101010101" pitchFamily="49" charset="-122"/>
                <a:ea typeface="黑体" panose="02010609060101010101" pitchFamily="49" charset="-122"/>
              </a:rPr>
              <a:t>网络数据集</a:t>
            </a:r>
            <a:r>
              <a:rPr lang="en-US" altLang="zh-CN" sz="3200" b="1" dirty="0">
                <a:latin typeface="黑体" panose="02010609060101010101" pitchFamily="49" charset="-122"/>
                <a:ea typeface="黑体" panose="02010609060101010101" pitchFamily="49" charset="-122"/>
              </a:rPr>
              <a:t>-</a:t>
            </a:r>
            <a:r>
              <a:rPr lang="zh-CN" altLang="en-US" sz="2800" b="1" dirty="0">
                <a:solidFill>
                  <a:schemeClr val="accent1"/>
                </a:solidFill>
                <a:latin typeface="黑体" panose="02010609060101010101" pitchFamily="49" charset="-122"/>
                <a:ea typeface="黑体" panose="02010609060101010101" pitchFamily="49" charset="-122"/>
              </a:rPr>
              <a:t>连通性</a:t>
            </a:r>
          </a:p>
        </p:txBody>
      </p:sp>
      <p:sp>
        <p:nvSpPr>
          <p:cNvPr id="36868" name="Rectangle 4"/>
          <p:cNvSpPr>
            <a:spLocks/>
          </p:cNvSpPr>
          <p:nvPr/>
        </p:nvSpPr>
        <p:spPr bwMode="auto">
          <a:xfrm>
            <a:off x="3649290" y="3429000"/>
            <a:ext cx="3521075" cy="1463675"/>
          </a:xfrm>
          <a:prstGeom prst="rect">
            <a:avLst/>
          </a:prstGeom>
          <a:blipFill dpi="0" rotWithShape="0">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Blip>
                <a:blip r:embed="rId3"/>
              </a:buBlip>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Blip>
                <a:blip r:embed="rId4"/>
              </a:buBlip>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0000FF"/>
              </a:buClr>
              <a:buFont typeface="Wingdings" panose="05000000000000000000" pitchFamily="2" charset="2"/>
              <a:buChar char="Ø"/>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1" lang="zh-CN" altLang="en-US" sz="3200" b="0" i="0" u="none" strike="noStrike" kern="1200" cap="none" spc="0" normalizeH="0" baseline="0" noProof="0">
              <a:ln>
                <a:noFill/>
              </a:ln>
              <a:solidFill>
                <a:srgbClr val="EEECE1"/>
              </a:solidFill>
              <a:effectLst/>
              <a:uLnTx/>
              <a:uFillTx/>
              <a:latin typeface="Times New Roman" panose="02020603050405020304" pitchFamily="18" charset="0"/>
              <a:ea typeface="黑体" panose="02010609060101010101" pitchFamily="49" charset="-122"/>
              <a:cs typeface="+mn-cs"/>
            </a:endParaRPr>
          </a:p>
        </p:txBody>
      </p:sp>
      <p:pic>
        <p:nvPicPr>
          <p:cNvPr id="36869"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11137" y="3706812"/>
            <a:ext cx="2325688" cy="885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70" name="AutoShape 6"/>
          <p:cNvSpPr>
            <a:spLocks noChangeArrowheads="1"/>
          </p:cNvSpPr>
          <p:nvPr/>
        </p:nvSpPr>
        <p:spPr bwMode="auto">
          <a:xfrm>
            <a:off x="7774512" y="3990818"/>
            <a:ext cx="936625" cy="287338"/>
          </a:xfrm>
          <a:prstGeom prst="rightArrow">
            <a:avLst>
              <a:gd name="adj1" fmla="val 50000"/>
              <a:gd name="adj2" fmla="val 81492"/>
            </a:avLst>
          </a:prstGeom>
          <a:solidFill>
            <a:schemeClr val="accent1"/>
          </a:solidFill>
          <a:ln w="9525" algn="ctr">
            <a:solidFill>
              <a:schemeClr val="tx1"/>
            </a:solidFill>
            <a:miter lim="800000"/>
            <a:headEnd/>
            <a:tailEnd/>
          </a:ln>
        </p:spPr>
        <p:txBody>
          <a:bodyPr wrap="none" anchor="ctr"/>
          <a:lstStyle>
            <a:lvl1pPr>
              <a:spcBef>
                <a:spcPct val="20000"/>
              </a:spcBef>
              <a:buBlip>
                <a:blip r:embed="rId3"/>
              </a:buBlip>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Blip>
                <a:blip r:embed="rId4"/>
              </a:buBlip>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0000FF"/>
              </a:buClr>
              <a:buFont typeface="Wingdings" panose="05000000000000000000" pitchFamily="2" charset="2"/>
              <a:buChar char="Ø"/>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1" lang="zh-CN" altLang="en-US" sz="3200" b="0" i="0" u="none" strike="noStrike" kern="1200" cap="none" spc="0" normalizeH="0" baseline="0" noProof="0">
              <a:ln>
                <a:noFill/>
              </a:ln>
              <a:solidFill>
                <a:srgbClr val="EEECE1"/>
              </a:solidFill>
              <a:effectLst/>
              <a:uLnTx/>
              <a:uFillTx/>
              <a:latin typeface="Times New Roman" panose="02020603050405020304" pitchFamily="18" charset="0"/>
              <a:ea typeface="黑体" panose="02010609060101010101" pitchFamily="49" charset="-122"/>
              <a:cs typeface="+mn-cs"/>
            </a:endParaRPr>
          </a:p>
        </p:txBody>
      </p:sp>
      <p:sp>
        <p:nvSpPr>
          <p:cNvPr id="36871" name="Rectangle 7"/>
          <p:cNvSpPr>
            <a:spLocks noChangeArrowheads="1"/>
          </p:cNvSpPr>
          <p:nvPr/>
        </p:nvSpPr>
        <p:spPr bwMode="auto">
          <a:xfrm>
            <a:off x="5589588" y="4005264"/>
            <a:ext cx="288925" cy="719137"/>
          </a:xfrm>
          <a:prstGeom prst="rect">
            <a:avLst/>
          </a:prstGeom>
          <a:noFill/>
          <a:ln w="22225" algn="ctr">
            <a:solidFill>
              <a:srgbClr val="FF33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Blip>
                <a:blip r:embed="rId3"/>
              </a:buBlip>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Blip>
                <a:blip r:embed="rId4"/>
              </a:buBlip>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0000FF"/>
              </a:buClr>
              <a:buFont typeface="Wingdings" panose="05000000000000000000" pitchFamily="2" charset="2"/>
              <a:buChar char="Ø"/>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1" lang="zh-CN" altLang="en-US" sz="3200" b="0" i="0" u="none" strike="noStrike" kern="1200" cap="none" spc="0" normalizeH="0" baseline="0" noProof="0">
              <a:ln>
                <a:noFill/>
              </a:ln>
              <a:solidFill>
                <a:srgbClr val="EEECE1"/>
              </a:solidFill>
              <a:effectLst/>
              <a:uLnTx/>
              <a:uFillTx/>
              <a:latin typeface="Times New Roman" panose="02020603050405020304" pitchFamily="18" charset="0"/>
              <a:ea typeface="黑体" panose="02010609060101010101" pitchFamily="49" charset="-122"/>
              <a:cs typeface="+mn-cs"/>
            </a:endParaRPr>
          </a:p>
        </p:txBody>
      </p:sp>
    </p:spTree>
    <p:extLst>
      <p:ext uri="{BB962C8B-B14F-4D97-AF65-F5344CB8AC3E}">
        <p14:creationId xmlns:p14="http://schemas.microsoft.com/office/powerpoint/2010/main" val="64546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1" name="Rectangle 3"/>
          <p:cNvSpPr>
            <a:spLocks noGrp="1" noChangeArrowheads="1"/>
          </p:cNvSpPr>
          <p:nvPr>
            <p:ph idx="11"/>
          </p:nvPr>
        </p:nvSpPr>
        <p:spPr>
          <a:xfrm>
            <a:off x="1125861" y="1988840"/>
            <a:ext cx="5365800" cy="4536504"/>
          </a:xfrm>
        </p:spPr>
        <p:txBody>
          <a:bodyPr>
            <a:normAutofit fontScale="92500"/>
          </a:bodyPr>
          <a:lstStyle/>
          <a:p>
            <a:pPr eaLnBrk="1" hangingPunct="1">
              <a:lnSpc>
                <a:spcPct val="150000"/>
              </a:lnSpc>
              <a:spcBef>
                <a:spcPts val="0"/>
              </a:spcBef>
            </a:pPr>
            <a:r>
              <a:rPr lang="zh-CN" altLang="en-US" sz="2200" dirty="0"/>
              <a:t>默认情况下参与网络要素处于同一个连通组也可以 在一个网络数据集中定义多个组，用来进行高级网络 建模，多连通组构建多模式网络的基础</a:t>
            </a:r>
            <a:endParaRPr lang="en-US" altLang="zh-CN" sz="2200" dirty="0"/>
          </a:p>
          <a:p>
            <a:pPr>
              <a:lnSpc>
                <a:spcPct val="150000"/>
              </a:lnSpc>
              <a:spcBef>
                <a:spcPts val="0"/>
              </a:spcBef>
            </a:pPr>
            <a:r>
              <a:rPr lang="zh-CN" altLang="en-US" sz="2200" dirty="0"/>
              <a:t>每个子类要素只能只能参与到一个连通组中</a:t>
            </a:r>
          </a:p>
          <a:p>
            <a:pPr>
              <a:lnSpc>
                <a:spcPct val="150000"/>
              </a:lnSpc>
              <a:spcBef>
                <a:spcPts val="0"/>
              </a:spcBef>
            </a:pPr>
            <a:r>
              <a:rPr lang="zh-CN" altLang="en-US" sz="2200" dirty="0"/>
              <a:t>连通策略在同一个连通组中定义</a:t>
            </a:r>
          </a:p>
          <a:p>
            <a:pPr>
              <a:lnSpc>
                <a:spcPct val="150000"/>
              </a:lnSpc>
              <a:spcBef>
                <a:spcPts val="0"/>
              </a:spcBef>
              <a:buNone/>
            </a:pPr>
            <a:r>
              <a:rPr lang="zh-CN" altLang="en-US" sz="2200" dirty="0"/>
              <a:t>   默认情况下，不同连通组中的线要素不连通</a:t>
            </a:r>
          </a:p>
          <a:p>
            <a:pPr>
              <a:lnSpc>
                <a:spcPct val="150000"/>
              </a:lnSpc>
              <a:spcBef>
                <a:spcPts val="0"/>
              </a:spcBef>
            </a:pPr>
            <a:r>
              <a:rPr lang="zh-CN" altLang="en-US" sz="2200" dirty="0"/>
              <a:t>可以使用点要素定义不同连通组中的线要素的连通性</a:t>
            </a:r>
          </a:p>
          <a:p>
            <a:endParaRPr lang="en-US" altLang="zh-CN" sz="2000" dirty="0">
              <a:ea typeface="黑体" panose="02010609060101010101" pitchFamily="49" charset="-122"/>
            </a:endParaRPr>
          </a:p>
          <a:p>
            <a:pPr eaLnBrk="1" hangingPunct="1">
              <a:lnSpc>
                <a:spcPct val="90000"/>
              </a:lnSpc>
            </a:pPr>
            <a:endParaRPr lang="zh-CN" altLang="en-US" sz="2000" dirty="0">
              <a:latin typeface="黑体" panose="02010609060101010101" pitchFamily="49" charset="-122"/>
              <a:ea typeface="黑体" panose="02010609060101010101" pitchFamily="49" charset="-122"/>
            </a:endParaRPr>
          </a:p>
          <a:p>
            <a:pPr eaLnBrk="1" hangingPunct="1">
              <a:lnSpc>
                <a:spcPct val="90000"/>
              </a:lnSpc>
            </a:pPr>
            <a:endParaRPr lang="en-US" altLang="zh-CN" sz="2800" dirty="0">
              <a:latin typeface="黑体" panose="02010609060101010101" pitchFamily="49" charset="-122"/>
              <a:ea typeface="黑体" panose="02010609060101010101" pitchFamily="49" charset="-122"/>
            </a:endParaRPr>
          </a:p>
        </p:txBody>
      </p:sp>
      <p:sp>
        <p:nvSpPr>
          <p:cNvPr id="37890" name="Rectangle 2"/>
          <p:cNvSpPr>
            <a:spLocks noGrp="1" noChangeArrowheads="1"/>
          </p:cNvSpPr>
          <p:nvPr>
            <p:ph type="title"/>
          </p:nvPr>
        </p:nvSpPr>
        <p:spPr>
          <a:xfrm>
            <a:off x="837828" y="100502"/>
            <a:ext cx="9611098" cy="1371600"/>
          </a:xfrm>
        </p:spPr>
        <p:txBody>
          <a:bodyPr/>
          <a:lstStyle/>
          <a:p>
            <a:pPr eaLnBrk="1" hangingPunct="1"/>
            <a:r>
              <a:rPr lang="en-US" altLang="zh-CN" sz="3200" b="1" dirty="0">
                <a:latin typeface="黑体" panose="02010609060101010101" pitchFamily="49" charset="-122"/>
                <a:ea typeface="黑体" panose="02010609060101010101" pitchFamily="49" charset="-122"/>
              </a:rPr>
              <a:t>5.1 </a:t>
            </a:r>
            <a:r>
              <a:rPr lang="zh-CN" altLang="en-US" sz="3200" b="1" dirty="0">
                <a:latin typeface="黑体" panose="02010609060101010101" pitchFamily="49" charset="-122"/>
                <a:ea typeface="黑体" panose="02010609060101010101" pitchFamily="49" charset="-122"/>
              </a:rPr>
              <a:t>网络数据集</a:t>
            </a:r>
            <a:r>
              <a:rPr lang="en-US" altLang="zh-CN" sz="3200" b="1" dirty="0">
                <a:solidFill>
                  <a:schemeClr val="accent1"/>
                </a:solidFill>
                <a:latin typeface="黑体" panose="02010609060101010101" pitchFamily="49" charset="-122"/>
                <a:ea typeface="黑体" panose="02010609060101010101" pitchFamily="49" charset="-122"/>
              </a:rPr>
              <a:t>-</a:t>
            </a:r>
            <a:r>
              <a:rPr lang="zh-CN" altLang="en-US" sz="2800" b="1" dirty="0">
                <a:solidFill>
                  <a:schemeClr val="accent1"/>
                </a:solidFill>
                <a:latin typeface="黑体" panose="02010609060101010101" pitchFamily="49" charset="-122"/>
                <a:ea typeface="黑体" panose="02010609060101010101" pitchFamily="49" charset="-122"/>
              </a:rPr>
              <a:t>连通性</a:t>
            </a:r>
          </a:p>
        </p:txBody>
      </p:sp>
      <p:pic>
        <p:nvPicPr>
          <p:cNvPr id="3789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91661" y="3727686"/>
            <a:ext cx="5259670" cy="2860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3789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26460" y="1884844"/>
            <a:ext cx="4067175" cy="170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2" name="矩形 1"/>
          <p:cNvSpPr/>
          <p:nvPr/>
        </p:nvSpPr>
        <p:spPr>
          <a:xfrm>
            <a:off x="6535601" y="1034867"/>
            <a:ext cx="3457077" cy="83099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rgbClr val="E84C22"/>
                </a:solidFill>
                <a:effectLst/>
                <a:uLnTx/>
                <a:uFillTx/>
                <a:latin typeface="黑体" panose="02010609060101010101" pitchFamily="49" charset="-122"/>
                <a:ea typeface="黑体" panose="02010609060101010101" pitchFamily="49" charset="-122"/>
                <a:cs typeface="+mn-cs"/>
              </a:rPr>
              <a:t>       连通组</a:t>
            </a:r>
            <a:endParaRPr kumimoji="0" lang="en-US" altLang="zh-CN" sz="2400" b="1" i="0" u="none" strike="noStrike" kern="1200" cap="none" spc="0" normalizeH="0" baseline="0" noProof="0" dirty="0">
              <a:ln>
                <a:noFill/>
              </a:ln>
              <a:solidFill>
                <a:srgbClr val="E84C22"/>
              </a:solidFill>
              <a:effectLst/>
              <a:uLnTx/>
              <a:uFillTx/>
              <a:latin typeface="黑体" panose="02010609060101010101" pitchFamily="49" charset="-122"/>
              <a:ea typeface="黑体" panose="02010609060101010101" pitchFamily="49"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rgbClr val="E84C22"/>
                </a:solidFill>
                <a:effectLst/>
                <a:uLnTx/>
                <a:uFillTx/>
                <a:latin typeface="黑体" panose="02010609060101010101" pitchFamily="49" charset="-122"/>
                <a:ea typeface="黑体" panose="02010609060101010101" pitchFamily="49" charset="-122"/>
                <a:cs typeface="+mn-cs"/>
              </a:rPr>
              <a:t>（</a:t>
            </a:r>
            <a:r>
              <a:rPr kumimoji="0" lang="en-US" altLang="zh-CN" sz="2400" b="1" i="0" u="none" strike="noStrike" kern="1200" cap="none" spc="0" normalizeH="0" baseline="0" noProof="0" dirty="0">
                <a:ln>
                  <a:noFill/>
                </a:ln>
                <a:solidFill>
                  <a:srgbClr val="E84C22"/>
                </a:solidFill>
                <a:effectLst/>
                <a:uLnTx/>
                <a:uFillTx/>
                <a:latin typeface="黑体" panose="02010609060101010101" pitchFamily="49" charset="-122"/>
                <a:ea typeface="黑体" panose="02010609060101010101" pitchFamily="49" charset="-122"/>
                <a:cs typeface="+mn-cs"/>
              </a:rPr>
              <a:t>Connectivity Groups</a:t>
            </a:r>
            <a:r>
              <a:rPr kumimoji="0" lang="zh-CN" altLang="en-US" sz="2400" b="1" i="0" u="none" strike="noStrike" kern="1200" cap="none" spc="0" normalizeH="0" baseline="0" noProof="0" dirty="0">
                <a:ln>
                  <a:noFill/>
                </a:ln>
                <a:solidFill>
                  <a:srgbClr val="FFBD47"/>
                </a:solidFill>
                <a:effectLst/>
                <a:uLnTx/>
                <a:uFillTx/>
                <a:latin typeface="宋体" panose="02010600030101010101" pitchFamily="2" charset="-122"/>
                <a:ea typeface="宋体" panose="02010600030101010101" pitchFamily="2" charset="-122"/>
                <a:cs typeface="+mn-cs"/>
              </a:rPr>
              <a:t>）</a:t>
            </a:r>
            <a:endParaRPr kumimoji="0" lang="zh-CN" altLang="en-US" sz="2400" b="0" i="0" u="none" strike="noStrike" kern="1200" cap="none" spc="0" normalizeH="0" baseline="0" noProof="0" dirty="0">
              <a:ln>
                <a:noFill/>
              </a:ln>
              <a:solidFill>
                <a:prstClr val="white"/>
              </a:solidFill>
              <a:effectLst/>
              <a:uLnTx/>
              <a:uFillTx/>
              <a:latin typeface="Corbel"/>
              <a:ea typeface="幼圆" panose="02010509060101010101" pitchFamily="49" charset="-122"/>
              <a:cs typeface="+mn-cs"/>
            </a:endParaRPr>
          </a:p>
        </p:txBody>
      </p:sp>
    </p:spTree>
    <p:extLst>
      <p:ext uri="{BB962C8B-B14F-4D97-AF65-F5344CB8AC3E}">
        <p14:creationId xmlns:p14="http://schemas.microsoft.com/office/powerpoint/2010/main" val="1936492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5" name="Rectangle 3"/>
          <p:cNvSpPr>
            <a:spLocks noGrp="1" noChangeArrowheads="1"/>
          </p:cNvSpPr>
          <p:nvPr>
            <p:ph idx="11"/>
          </p:nvPr>
        </p:nvSpPr>
        <p:spPr/>
        <p:txBody>
          <a:bodyPr>
            <a:normAutofit lnSpcReduction="10000"/>
          </a:bodyPr>
          <a:lstStyle/>
          <a:p>
            <a:r>
              <a:rPr lang="zh-CN" altLang="en-US" b="1" dirty="0">
                <a:solidFill>
                  <a:schemeClr val="accent1"/>
                </a:solidFill>
                <a:latin typeface="黑体" panose="02010609060101010101" pitchFamily="49" charset="-122"/>
                <a:ea typeface="黑体" panose="02010609060101010101" pitchFamily="49" charset="-122"/>
              </a:rPr>
              <a:t>网络连通策略</a:t>
            </a:r>
            <a:endParaRPr lang="en-US" altLang="zh-CN" b="1" dirty="0">
              <a:solidFill>
                <a:schemeClr val="accent1"/>
              </a:solidFill>
            </a:endParaRPr>
          </a:p>
          <a:p>
            <a:pPr lvl="1"/>
            <a:r>
              <a:rPr lang="zh-CN" altLang="en-US" b="1" dirty="0"/>
              <a:t>线要素</a:t>
            </a:r>
            <a:r>
              <a:rPr lang="en-US" altLang="zh-CN" b="1" dirty="0"/>
              <a:t>(</a:t>
            </a:r>
            <a:r>
              <a:rPr lang="zh-CN" altLang="en-US" b="1" dirty="0"/>
              <a:t>边线</a:t>
            </a:r>
            <a:r>
              <a:rPr lang="en-US" altLang="zh-CN" b="1" dirty="0"/>
              <a:t>)</a:t>
            </a:r>
          </a:p>
          <a:p>
            <a:pPr lvl="2"/>
            <a:r>
              <a:rPr lang="zh-CN" altLang="en-US" sz="2200" dirty="0"/>
              <a:t>端点连通（</a:t>
            </a:r>
            <a:r>
              <a:rPr lang="en-US" altLang="zh-CN" sz="2200" dirty="0"/>
              <a:t>Endpoints</a:t>
            </a:r>
            <a:r>
              <a:rPr lang="zh-CN" altLang="en-US" sz="2200" dirty="0"/>
              <a:t>）</a:t>
            </a:r>
          </a:p>
          <a:p>
            <a:pPr lvl="2"/>
            <a:r>
              <a:rPr lang="zh-CN" altLang="en-US" sz="2200" dirty="0"/>
              <a:t>任意节点（</a:t>
            </a:r>
            <a:r>
              <a:rPr lang="en-US" altLang="zh-CN" sz="2200" dirty="0"/>
              <a:t>Any vertexes</a:t>
            </a:r>
            <a:r>
              <a:rPr lang="zh-CN" altLang="en-US" sz="2200" dirty="0"/>
              <a:t>）</a:t>
            </a:r>
          </a:p>
          <a:p>
            <a:pPr lvl="1"/>
            <a:r>
              <a:rPr lang="zh-CN" altLang="en-US" b="1" dirty="0"/>
              <a:t>点要素</a:t>
            </a:r>
            <a:r>
              <a:rPr lang="en-US" altLang="zh-CN" b="1" dirty="0"/>
              <a:t>(</a:t>
            </a:r>
            <a:r>
              <a:rPr lang="zh-CN" altLang="en-US" b="1" dirty="0"/>
              <a:t>交汇点</a:t>
            </a:r>
            <a:r>
              <a:rPr lang="en-US" altLang="zh-CN" b="1" dirty="0"/>
              <a:t>)</a:t>
            </a:r>
          </a:p>
          <a:p>
            <a:pPr lvl="2"/>
            <a:r>
              <a:rPr lang="zh-CN" altLang="en-US" sz="2200" dirty="0"/>
              <a:t>依据边线规则（ </a:t>
            </a:r>
            <a:r>
              <a:rPr lang="en-US" altLang="zh-CN" sz="2200" dirty="0"/>
              <a:t>Honor</a:t>
            </a:r>
            <a:r>
              <a:rPr lang="zh-CN" altLang="en-US" sz="2200" dirty="0"/>
              <a:t>）</a:t>
            </a:r>
          </a:p>
          <a:p>
            <a:pPr lvl="2"/>
            <a:r>
              <a:rPr lang="zh-CN" altLang="en-US" sz="2200" dirty="0"/>
              <a:t>交点处连通（</a:t>
            </a:r>
            <a:r>
              <a:rPr lang="en-US" altLang="zh-CN" sz="2200" dirty="0"/>
              <a:t>Override</a:t>
            </a:r>
            <a:r>
              <a:rPr lang="zh-CN" altLang="en-US" sz="2200" dirty="0"/>
              <a:t>）</a:t>
            </a:r>
          </a:p>
          <a:p>
            <a:pPr lvl="2"/>
            <a:r>
              <a:rPr lang="zh-CN" altLang="en-US" sz="2200" dirty="0"/>
              <a:t>高程字段（</a:t>
            </a:r>
            <a:r>
              <a:rPr lang="en-US" altLang="zh-CN" sz="2200" dirty="0"/>
              <a:t>Elevation Field</a:t>
            </a:r>
            <a:r>
              <a:rPr lang="zh-CN" altLang="en-US" sz="2200" dirty="0"/>
              <a:t>）</a:t>
            </a:r>
          </a:p>
        </p:txBody>
      </p:sp>
      <p:sp>
        <p:nvSpPr>
          <p:cNvPr id="38914" name="Rectangle 2"/>
          <p:cNvSpPr>
            <a:spLocks noGrp="1" noChangeArrowheads="1"/>
          </p:cNvSpPr>
          <p:nvPr>
            <p:ph type="title"/>
          </p:nvPr>
        </p:nvSpPr>
        <p:spPr/>
        <p:txBody>
          <a:bodyPr>
            <a:normAutofit/>
          </a:bodyPr>
          <a:lstStyle/>
          <a:p>
            <a:pPr eaLnBrk="1" hangingPunct="1"/>
            <a:r>
              <a:rPr lang="en-US" altLang="zh-CN" sz="3200" b="1" dirty="0">
                <a:latin typeface="黑体" panose="02010609060101010101" pitchFamily="49" charset="-122"/>
                <a:ea typeface="黑体" panose="02010609060101010101" pitchFamily="49" charset="-122"/>
              </a:rPr>
              <a:t>5.1 </a:t>
            </a:r>
            <a:r>
              <a:rPr lang="zh-CN" altLang="en-US" sz="3200" b="1" dirty="0">
                <a:latin typeface="黑体" panose="02010609060101010101" pitchFamily="49" charset="-122"/>
                <a:ea typeface="黑体" panose="02010609060101010101" pitchFamily="49" charset="-122"/>
              </a:rPr>
              <a:t>网络数据集</a:t>
            </a:r>
            <a:r>
              <a:rPr lang="en-US" altLang="zh-CN" sz="3200" b="1" dirty="0">
                <a:latin typeface="黑体" panose="02010609060101010101" pitchFamily="49" charset="-122"/>
                <a:ea typeface="黑体" panose="02010609060101010101" pitchFamily="49" charset="-122"/>
              </a:rPr>
              <a:t>-</a:t>
            </a:r>
            <a:r>
              <a:rPr lang="zh-CN" altLang="en-US" sz="2800" b="1" dirty="0">
                <a:solidFill>
                  <a:schemeClr val="accent1"/>
                </a:solidFill>
                <a:latin typeface="黑体" panose="02010609060101010101" pitchFamily="49" charset="-122"/>
                <a:ea typeface="黑体" panose="02010609060101010101" pitchFamily="49" charset="-122"/>
              </a:rPr>
              <a:t>连通性</a:t>
            </a:r>
            <a:endParaRPr lang="en-US" altLang="zh-CN" sz="2800" b="1" dirty="0">
              <a:solidFill>
                <a:schemeClr val="accent1"/>
              </a:solidFill>
              <a:latin typeface="黑体" panose="02010609060101010101" pitchFamily="49" charset="-122"/>
              <a:ea typeface="黑体" panose="02010609060101010101" pitchFamily="49" charset="-122"/>
            </a:endParaRPr>
          </a:p>
        </p:txBody>
      </p:sp>
      <p:sp>
        <p:nvSpPr>
          <p:cNvPr id="2" name="矩形 1"/>
          <p:cNvSpPr/>
          <p:nvPr/>
        </p:nvSpPr>
        <p:spPr>
          <a:xfrm>
            <a:off x="1341884" y="1465620"/>
            <a:ext cx="184731" cy="5232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800" b="0" i="0" u="none" strike="noStrike" kern="1200" cap="none" spc="0" normalizeH="0" baseline="0" noProof="0" dirty="0">
              <a:ln>
                <a:noFill/>
              </a:ln>
              <a:solidFill>
                <a:srgbClr val="FFBD47"/>
              </a:solidFill>
              <a:effectLst/>
              <a:uLnTx/>
              <a:uFillTx/>
              <a:latin typeface="黑体" panose="02010609060101010101" pitchFamily="49" charset="-122"/>
              <a:ea typeface="黑体" panose="02010609060101010101" pitchFamily="49" charset="-122"/>
              <a:cs typeface="+mn-cs"/>
            </a:endParaRPr>
          </a:p>
        </p:txBody>
      </p:sp>
    </p:spTree>
    <p:extLst>
      <p:ext uri="{BB962C8B-B14F-4D97-AF65-F5344CB8AC3E}">
        <p14:creationId xmlns:p14="http://schemas.microsoft.com/office/powerpoint/2010/main" val="1822316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44771" name="Group 3"/>
          <p:cNvGraphicFramePr>
            <a:graphicFrameLocks noGrp="1"/>
          </p:cNvGraphicFramePr>
          <p:nvPr>
            <p:ph idx="11"/>
          </p:nvPr>
        </p:nvGraphicFramePr>
        <p:xfrm>
          <a:off x="1116011" y="1988840"/>
          <a:ext cx="9144001" cy="4824832"/>
        </p:xfrm>
        <a:graphic>
          <a:graphicData uri="http://schemas.openxmlformats.org/drawingml/2006/table">
            <a:tbl>
              <a:tblPr/>
              <a:tblGrid>
                <a:gridCol w="2651573">
                  <a:extLst>
                    <a:ext uri="{9D8B030D-6E8A-4147-A177-3AD203B41FA5}">
                      <a16:colId xmlns:a16="http://schemas.microsoft.com/office/drawing/2014/main" val="20000"/>
                    </a:ext>
                  </a:extLst>
                </a:gridCol>
                <a:gridCol w="6492428">
                  <a:extLst>
                    <a:ext uri="{9D8B030D-6E8A-4147-A177-3AD203B41FA5}">
                      <a16:colId xmlns:a16="http://schemas.microsoft.com/office/drawing/2014/main" val="20001"/>
                    </a:ext>
                  </a:extLst>
                </a:gridCol>
              </a:tblGrid>
              <a:tr h="76608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zh-CN" altLang="en-US" sz="2000" b="1"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rPr>
                        <a:t>       线要素（边线）</a:t>
                      </a: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zh-CN" sz="2000" b="1"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endParaRP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extLst>
                  <a:ext uri="{0D108BD9-81ED-4DB2-BD59-A6C34878D82A}">
                    <a16:rowId xmlns:a16="http://schemas.microsoft.com/office/drawing/2014/main" val="10000"/>
                  </a:ext>
                </a:extLst>
              </a:tr>
              <a:tr h="77566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zh-CN" altLang="en-US" sz="2000" b="1"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rPr>
                        <a:t>端点连通</a:t>
                      </a: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zh-CN" altLang="en-US" sz="2000" b="1"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rPr>
                        <a:t>边线只能在端点处与其它边线或交汇点连 通。</a:t>
                      </a: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77566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zh-CN" altLang="en-US" sz="2000" b="1"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rPr>
                        <a:t>任意节点连通</a:t>
                      </a: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zh-CN" altLang="en-US" sz="2000" b="1"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rPr>
                        <a:t>一条边线可以与其它边线或交汇点的任意节点处连通。</a:t>
                      </a: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956109">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zh-CN" altLang="en-US" sz="2000" b="1"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rPr>
                        <a:t>       点要素</a:t>
                      </a:r>
                      <a:r>
                        <a:rPr kumimoji="1" lang="en-US" altLang="zh-CN" sz="2000" b="1"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rPr>
                        <a:t>(</a:t>
                      </a:r>
                      <a:r>
                        <a:rPr kumimoji="1" lang="zh-CN" altLang="en-US" sz="2000" b="1"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rPr>
                        <a:t>交汇点</a:t>
                      </a:r>
                      <a:r>
                        <a:rPr kumimoji="1" lang="en-US" altLang="zh-CN" sz="2000" b="1"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rPr>
                        <a:t>)</a:t>
                      </a: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zh-CN" sz="2000" b="1"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endParaRP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extLst>
                  <a:ext uri="{0D108BD9-81ED-4DB2-BD59-A6C34878D82A}">
                    <a16:rowId xmlns:a16="http://schemas.microsoft.com/office/drawing/2014/main" val="10003"/>
                  </a:ext>
                </a:extLst>
              </a:tr>
              <a:tr h="77566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zh-CN" altLang="en-US" sz="2000" b="1"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rPr>
                        <a:t>依边线连通</a:t>
                      </a: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zh-CN" altLang="en-US" sz="2000" b="1"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rPr>
                        <a:t>根据边线元素的连通性策略决定交汇点与边 线的连通性。</a:t>
                      </a: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77566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zh-CN" altLang="en-US" sz="2000" b="1"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rPr>
                        <a:t>交点处连通</a:t>
                      </a: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zh-CN" altLang="en-US" sz="2000" b="1"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rPr>
                        <a:t>交汇点与边线的连通策略为任意节点处连 通。忽略边线的连通策略。</a:t>
                      </a: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sp>
        <p:nvSpPr>
          <p:cNvPr id="40962" name="Rectangle 2"/>
          <p:cNvSpPr>
            <a:spLocks noGrp="1" noChangeArrowheads="1"/>
          </p:cNvSpPr>
          <p:nvPr>
            <p:ph type="title"/>
          </p:nvPr>
        </p:nvSpPr>
        <p:spPr/>
        <p:txBody>
          <a:bodyPr>
            <a:normAutofit/>
          </a:bodyPr>
          <a:lstStyle/>
          <a:p>
            <a:pPr eaLnBrk="1" hangingPunct="1"/>
            <a:r>
              <a:rPr lang="en-US" altLang="zh-CN" sz="3200" b="1" dirty="0">
                <a:latin typeface="黑体" panose="02010609060101010101" pitchFamily="49" charset="-122"/>
                <a:ea typeface="黑体" panose="02010609060101010101" pitchFamily="49" charset="-122"/>
              </a:rPr>
              <a:t>5.1</a:t>
            </a:r>
            <a:r>
              <a:rPr lang="zh-CN" altLang="en-US" sz="3200" b="1" dirty="0">
                <a:latin typeface="黑体" panose="02010609060101010101" pitchFamily="49" charset="-122"/>
                <a:ea typeface="黑体" panose="02010609060101010101" pitchFamily="49" charset="-122"/>
              </a:rPr>
              <a:t>网络数据集</a:t>
            </a:r>
            <a:r>
              <a:rPr lang="en-US" altLang="zh-CN" sz="3200" b="1" dirty="0">
                <a:latin typeface="黑体" panose="02010609060101010101" pitchFamily="49" charset="-122"/>
                <a:ea typeface="黑体" panose="02010609060101010101" pitchFamily="49" charset="-122"/>
              </a:rPr>
              <a:t>-</a:t>
            </a:r>
            <a:r>
              <a:rPr lang="zh-CN" altLang="en-US" sz="2800" dirty="0">
                <a:solidFill>
                  <a:schemeClr val="accent1"/>
                </a:solidFill>
                <a:latin typeface="黑体" panose="02010609060101010101" pitchFamily="49" charset="-122"/>
                <a:ea typeface="黑体" panose="02010609060101010101" pitchFamily="49" charset="-122"/>
              </a:rPr>
              <a:t>连通性策略</a:t>
            </a:r>
          </a:p>
        </p:txBody>
      </p:sp>
    </p:spTree>
    <p:extLst>
      <p:ext uri="{BB962C8B-B14F-4D97-AF65-F5344CB8AC3E}">
        <p14:creationId xmlns:p14="http://schemas.microsoft.com/office/powerpoint/2010/main" val="14890604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63267" name="Rectangle 3"/>
          <p:cNvSpPr>
            <a:spLocks noGrp="1" noChangeArrowheads="1"/>
          </p:cNvSpPr>
          <p:nvPr>
            <p:ph idx="11"/>
          </p:nvPr>
        </p:nvSpPr>
        <p:spPr>
          <a:xfrm>
            <a:off x="1125861" y="1988840"/>
            <a:ext cx="6192687" cy="4676624"/>
          </a:xfrm>
        </p:spPr>
        <p:txBody>
          <a:bodyPr>
            <a:normAutofit lnSpcReduction="10000"/>
          </a:bodyPr>
          <a:lstStyle/>
          <a:p>
            <a:pPr algn="just">
              <a:lnSpc>
                <a:spcPct val="120000"/>
              </a:lnSpc>
            </a:pPr>
            <a:r>
              <a:rPr lang="zh-CN" altLang="en-US" sz="2600" b="1" dirty="0">
                <a:solidFill>
                  <a:srgbClr val="FF0000"/>
                </a:solidFill>
                <a:latin typeface="微软雅黑" panose="020B0503020204020204" pitchFamily="34" charset="-122"/>
                <a:ea typeface="微软雅黑" panose="020B0503020204020204" pitchFamily="34" charset="-122"/>
              </a:rPr>
              <a:t>领域分析：是确定要素邻近范围，或是识别彼此间最接近的要素。</a:t>
            </a:r>
            <a:endParaRPr lang="en-US" altLang="zh-CN" sz="2600" b="1" dirty="0">
              <a:solidFill>
                <a:srgbClr val="FF0000"/>
              </a:solidFill>
              <a:latin typeface="微软雅黑" panose="020B0503020204020204" pitchFamily="34" charset="-122"/>
              <a:ea typeface="微软雅黑" panose="020B0503020204020204" pitchFamily="34" charset="-122"/>
            </a:endParaRPr>
          </a:p>
          <a:p>
            <a:pPr algn="just">
              <a:lnSpc>
                <a:spcPct val="120000"/>
              </a:lnSpc>
            </a:pPr>
            <a:r>
              <a:rPr lang="en-US" altLang="zh-CN" sz="2600" b="1" dirty="0"/>
              <a:t>【</a:t>
            </a:r>
            <a:r>
              <a:rPr lang="zh-CN" altLang="en-US" sz="2600" b="1" dirty="0"/>
              <a:t>分析工具</a:t>
            </a:r>
            <a:r>
              <a:rPr lang="en-US" altLang="zh-CN" sz="2600" b="1" dirty="0"/>
              <a:t>】|【</a:t>
            </a:r>
            <a:r>
              <a:rPr lang="zh-CN" altLang="en-US" sz="2600" b="1" dirty="0"/>
              <a:t>邻域分析工具箱</a:t>
            </a:r>
            <a:r>
              <a:rPr lang="en-US" altLang="zh-CN" sz="2600" b="1" dirty="0"/>
              <a:t>】</a:t>
            </a:r>
          </a:p>
          <a:p>
            <a:pPr lvl="1" algn="just">
              <a:lnSpc>
                <a:spcPct val="120000"/>
              </a:lnSpc>
            </a:pPr>
            <a:r>
              <a:rPr lang="zh-CN" altLang="en-US" sz="2200" b="1" dirty="0"/>
              <a:t>缓冲区</a:t>
            </a:r>
            <a:endParaRPr lang="en-US" altLang="zh-CN" sz="2200" b="1" dirty="0"/>
          </a:p>
          <a:p>
            <a:pPr lvl="1" algn="just">
              <a:lnSpc>
                <a:spcPct val="120000"/>
              </a:lnSpc>
            </a:pPr>
            <a:r>
              <a:rPr lang="zh-CN" altLang="en-US" sz="2200" b="1" dirty="0"/>
              <a:t>泰森多边形</a:t>
            </a:r>
            <a:endParaRPr lang="en-US" altLang="zh-CN" sz="2200" b="1" dirty="0"/>
          </a:p>
          <a:p>
            <a:pPr lvl="1" algn="just">
              <a:lnSpc>
                <a:spcPct val="120000"/>
              </a:lnSpc>
            </a:pPr>
            <a:r>
              <a:rPr lang="zh-CN" altLang="en-US" sz="2200" b="1" dirty="0"/>
              <a:t>邻近分析</a:t>
            </a:r>
            <a:endParaRPr lang="en-US" altLang="zh-CN" sz="2200" b="1" dirty="0"/>
          </a:p>
          <a:p>
            <a:pPr lvl="2" algn="just">
              <a:lnSpc>
                <a:spcPct val="120000"/>
              </a:lnSpc>
            </a:pPr>
            <a:r>
              <a:rPr lang="zh-CN" altLang="en-US" sz="2200" b="1" dirty="0"/>
              <a:t>点距离</a:t>
            </a:r>
            <a:endParaRPr lang="en-US" altLang="zh-CN" sz="2200" b="1" dirty="0"/>
          </a:p>
          <a:p>
            <a:pPr lvl="2" algn="just">
              <a:lnSpc>
                <a:spcPct val="120000"/>
              </a:lnSpc>
            </a:pPr>
            <a:r>
              <a:rPr lang="zh-CN" altLang="en-US" sz="2200" b="1" dirty="0"/>
              <a:t>近邻分析</a:t>
            </a:r>
            <a:endParaRPr lang="en-US" altLang="zh-CN" sz="2200" b="1" dirty="0"/>
          </a:p>
          <a:p>
            <a:pPr lvl="2" algn="just">
              <a:lnSpc>
                <a:spcPct val="120000"/>
              </a:lnSpc>
            </a:pPr>
            <a:r>
              <a:rPr lang="zh-CN" altLang="en-US" sz="2200" b="1" dirty="0"/>
              <a:t>面邻域</a:t>
            </a:r>
            <a:endParaRPr lang="en-US" altLang="zh-CN" sz="2200" b="1" dirty="0"/>
          </a:p>
          <a:p>
            <a:pPr lvl="2" algn="just">
              <a:lnSpc>
                <a:spcPct val="120000"/>
              </a:lnSpc>
            </a:pPr>
            <a:r>
              <a:rPr lang="zh-CN" altLang="en-US" sz="2200" b="1" dirty="0"/>
              <a:t>生成近邻表</a:t>
            </a:r>
            <a:endParaRPr lang="en-US" altLang="zh-CN" sz="2200" b="1" dirty="0"/>
          </a:p>
          <a:p>
            <a:pPr algn="just">
              <a:lnSpc>
                <a:spcPct val="120000"/>
              </a:lnSpc>
            </a:pPr>
            <a:endParaRPr lang="en-US" altLang="zh-CN" dirty="0"/>
          </a:p>
        </p:txBody>
      </p:sp>
      <p:sp>
        <p:nvSpPr>
          <p:cNvPr id="35842" name="Rectangle 2"/>
          <p:cNvSpPr>
            <a:spLocks noGrp="1" noChangeArrowheads="1"/>
          </p:cNvSpPr>
          <p:nvPr>
            <p:ph type="title"/>
          </p:nvPr>
        </p:nvSpPr>
        <p:spPr/>
        <p:txBody>
          <a:bodyPr>
            <a:normAutofit/>
          </a:bodyPr>
          <a:lstStyle/>
          <a:p>
            <a:pPr eaLnBrk="1" hangingPunct="1"/>
            <a:r>
              <a:rPr lang="en-US" altLang="zh-CN" sz="3200" b="1" dirty="0">
                <a:latin typeface="黑体" panose="02010609060101010101" pitchFamily="49" charset="-122"/>
                <a:ea typeface="黑体" panose="02010609060101010101" pitchFamily="49" charset="-122"/>
              </a:rPr>
              <a:t>2.1 </a:t>
            </a:r>
            <a:r>
              <a:rPr lang="zh-CN" altLang="en-US" sz="3200" b="1" dirty="0">
                <a:latin typeface="黑体" panose="02010609060101010101" pitchFamily="49" charset="-122"/>
                <a:ea typeface="黑体" panose="02010609060101010101" pitchFamily="49" charset="-122"/>
              </a:rPr>
              <a:t>邻域分析</a:t>
            </a:r>
          </a:p>
        </p:txBody>
      </p:sp>
      <p:pic>
        <p:nvPicPr>
          <p:cNvPr id="3" name="图片 2"/>
          <p:cNvPicPr>
            <a:picLocks noChangeAspect="1"/>
          </p:cNvPicPr>
          <p:nvPr/>
        </p:nvPicPr>
        <p:blipFill>
          <a:blip r:embed="rId3"/>
          <a:stretch>
            <a:fillRect/>
          </a:stretch>
        </p:blipFill>
        <p:spPr>
          <a:xfrm>
            <a:off x="7318548" y="404664"/>
            <a:ext cx="4182320" cy="5956638"/>
          </a:xfrm>
          <a:prstGeom prst="rect">
            <a:avLst/>
          </a:prstGeom>
        </p:spPr>
      </p:pic>
    </p:spTree>
    <p:extLst>
      <p:ext uri="{BB962C8B-B14F-4D97-AF65-F5344CB8AC3E}">
        <p14:creationId xmlns:p14="http://schemas.microsoft.com/office/powerpoint/2010/main" val="14420268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7" name="Rectangle 3"/>
          <p:cNvSpPr>
            <a:spLocks noGrp="1" noChangeArrowheads="1"/>
          </p:cNvSpPr>
          <p:nvPr>
            <p:ph idx="11"/>
          </p:nvPr>
        </p:nvSpPr>
        <p:spPr/>
        <p:txBody>
          <a:bodyPr/>
          <a:lstStyle/>
          <a:p>
            <a:pPr eaLnBrk="1" hangingPunct="1"/>
            <a:r>
              <a:rPr lang="zh-CN" altLang="en-US" dirty="0"/>
              <a:t>端点连通（</a:t>
            </a:r>
            <a:r>
              <a:rPr lang="en-US" altLang="zh-CN" dirty="0"/>
              <a:t>Endpoints</a:t>
            </a:r>
            <a:r>
              <a:rPr lang="zh-CN" altLang="en-US" dirty="0"/>
              <a:t>）</a:t>
            </a:r>
          </a:p>
          <a:p>
            <a:pPr eaLnBrk="1" hangingPunct="1"/>
            <a:endParaRPr lang="zh-CN" altLang="en-US" dirty="0">
              <a:ea typeface="黑体" panose="02010609060101010101" pitchFamily="49" charset="-122"/>
            </a:endParaRPr>
          </a:p>
          <a:p>
            <a:pPr eaLnBrk="1" hangingPunct="1"/>
            <a:endParaRPr lang="zh-CN" altLang="en-US" dirty="0">
              <a:ea typeface="黑体" panose="02010609060101010101" pitchFamily="49" charset="-122"/>
            </a:endParaRPr>
          </a:p>
          <a:p>
            <a:pPr eaLnBrk="1" hangingPunct="1"/>
            <a:endParaRPr lang="zh-CN" altLang="en-US" dirty="0">
              <a:ea typeface="黑体" panose="02010609060101010101" pitchFamily="49" charset="-122"/>
            </a:endParaRPr>
          </a:p>
          <a:p>
            <a:pPr eaLnBrk="1" hangingPunct="1"/>
            <a:r>
              <a:rPr lang="zh-CN" altLang="en-US" dirty="0"/>
              <a:t>任意节点连通（</a:t>
            </a:r>
            <a:r>
              <a:rPr lang="en-US" altLang="zh-CN" b="1" i="1" dirty="0"/>
              <a:t>Any vertexes</a:t>
            </a:r>
            <a:r>
              <a:rPr lang="zh-CN" altLang="en-US" dirty="0"/>
              <a:t>） </a:t>
            </a:r>
          </a:p>
        </p:txBody>
      </p:sp>
      <p:sp>
        <p:nvSpPr>
          <p:cNvPr id="41986" name="Rectangle 2"/>
          <p:cNvSpPr>
            <a:spLocks noGrp="1" noChangeArrowheads="1"/>
          </p:cNvSpPr>
          <p:nvPr>
            <p:ph type="title"/>
          </p:nvPr>
        </p:nvSpPr>
        <p:spPr/>
        <p:txBody>
          <a:bodyPr>
            <a:normAutofit/>
          </a:bodyPr>
          <a:lstStyle/>
          <a:p>
            <a:pPr eaLnBrk="1" hangingPunct="1"/>
            <a:r>
              <a:rPr lang="en-US" altLang="zh-CN" sz="3200" b="1" dirty="0">
                <a:latin typeface="黑体" panose="02010609060101010101" pitchFamily="49" charset="-122"/>
                <a:ea typeface="黑体" panose="02010609060101010101" pitchFamily="49" charset="-122"/>
              </a:rPr>
              <a:t>5.1 </a:t>
            </a:r>
            <a:r>
              <a:rPr lang="zh-CN" altLang="en-US" sz="3200" b="1" dirty="0">
                <a:latin typeface="黑体" panose="02010609060101010101" pitchFamily="49" charset="-122"/>
                <a:ea typeface="黑体" panose="02010609060101010101" pitchFamily="49" charset="-122"/>
              </a:rPr>
              <a:t>网络数据集</a:t>
            </a:r>
            <a:r>
              <a:rPr lang="en-US" altLang="zh-CN" sz="3200" b="1" dirty="0">
                <a:latin typeface="黑体" panose="02010609060101010101" pitchFamily="49" charset="-122"/>
                <a:ea typeface="黑体" panose="02010609060101010101" pitchFamily="49" charset="-122"/>
              </a:rPr>
              <a:t>-</a:t>
            </a:r>
            <a:r>
              <a:rPr lang="zh-CN" altLang="en-US" sz="2800" b="1" dirty="0">
                <a:solidFill>
                  <a:schemeClr val="accent1"/>
                </a:solidFill>
                <a:latin typeface="黑体" panose="02010609060101010101" pitchFamily="49" charset="-122"/>
                <a:ea typeface="黑体" panose="02010609060101010101" pitchFamily="49" charset="-122"/>
              </a:rPr>
              <a:t>边线连通策略</a:t>
            </a:r>
          </a:p>
        </p:txBody>
      </p:sp>
      <p:grpSp>
        <p:nvGrpSpPr>
          <p:cNvPr id="41988" name="Group 4"/>
          <p:cNvGrpSpPr>
            <a:grpSpLocks/>
          </p:cNvGrpSpPr>
          <p:nvPr/>
        </p:nvGrpSpPr>
        <p:grpSpPr bwMode="auto">
          <a:xfrm>
            <a:off x="1846263" y="1916114"/>
            <a:ext cx="8302625" cy="1609725"/>
            <a:chOff x="660" y="2830"/>
            <a:chExt cx="13074" cy="2534"/>
          </a:xfrm>
        </p:grpSpPr>
        <p:sp>
          <p:nvSpPr>
            <p:cNvPr id="42042" name="Freeform 5"/>
            <p:cNvSpPr>
              <a:spLocks/>
            </p:cNvSpPr>
            <p:nvPr/>
          </p:nvSpPr>
          <p:spPr bwMode="auto">
            <a:xfrm>
              <a:off x="5235" y="3922"/>
              <a:ext cx="3915" cy="1440"/>
            </a:xfrm>
            <a:custGeom>
              <a:avLst/>
              <a:gdLst>
                <a:gd name="T0" fmla="*/ 3132 w 3915"/>
                <a:gd name="T1" fmla="*/ 1440 h 1440"/>
                <a:gd name="T2" fmla="*/ 0 w 3915"/>
                <a:gd name="T3" fmla="*/ 1440 h 1440"/>
                <a:gd name="T4" fmla="*/ 783 w 3915"/>
                <a:gd name="T5" fmla="*/ 0 h 1440"/>
                <a:gd name="T6" fmla="*/ 3915 w 3915"/>
                <a:gd name="T7" fmla="*/ 0 h 1440"/>
                <a:gd name="T8" fmla="*/ 3132 w 3915"/>
                <a:gd name="T9" fmla="*/ 1440 h 1440"/>
                <a:gd name="T10" fmla="*/ 0 60000 65536"/>
                <a:gd name="T11" fmla="*/ 0 60000 65536"/>
                <a:gd name="T12" fmla="*/ 0 60000 65536"/>
                <a:gd name="T13" fmla="*/ 0 60000 65536"/>
                <a:gd name="T14" fmla="*/ 0 60000 65536"/>
                <a:gd name="T15" fmla="*/ 0 w 3915"/>
                <a:gd name="T16" fmla="*/ 0 h 1440"/>
                <a:gd name="T17" fmla="*/ 3915 w 3915"/>
                <a:gd name="T18" fmla="*/ 1440 h 1440"/>
              </a:gdLst>
              <a:ahLst/>
              <a:cxnLst>
                <a:cxn ang="T10">
                  <a:pos x="T0" y="T1"/>
                </a:cxn>
                <a:cxn ang="T11">
                  <a:pos x="T2" y="T3"/>
                </a:cxn>
                <a:cxn ang="T12">
                  <a:pos x="T4" y="T5"/>
                </a:cxn>
                <a:cxn ang="T13">
                  <a:pos x="T6" y="T7"/>
                </a:cxn>
                <a:cxn ang="T14">
                  <a:pos x="T8" y="T9"/>
                </a:cxn>
              </a:cxnLst>
              <a:rect l="T15" t="T16" r="T17" b="T18"/>
              <a:pathLst>
                <a:path w="3915" h="1440">
                  <a:moveTo>
                    <a:pt x="3132" y="1440"/>
                  </a:moveTo>
                  <a:lnTo>
                    <a:pt x="0" y="1440"/>
                  </a:lnTo>
                  <a:lnTo>
                    <a:pt x="783" y="0"/>
                  </a:lnTo>
                  <a:lnTo>
                    <a:pt x="3915" y="0"/>
                  </a:lnTo>
                  <a:lnTo>
                    <a:pt x="3132" y="1440"/>
                  </a:lnTo>
                  <a:close/>
                </a:path>
              </a:pathLst>
            </a:custGeom>
            <a:solidFill>
              <a:srgbClr val="FFEBC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orbel"/>
                <a:ea typeface="幼圆" panose="02010509060101010101" pitchFamily="49" charset="-122"/>
                <a:cs typeface="+mn-cs"/>
              </a:endParaRPr>
            </a:p>
          </p:txBody>
        </p:sp>
        <p:sp>
          <p:nvSpPr>
            <p:cNvPr id="42043" name="Freeform 6"/>
            <p:cNvSpPr>
              <a:spLocks/>
            </p:cNvSpPr>
            <p:nvPr/>
          </p:nvSpPr>
          <p:spPr bwMode="auto">
            <a:xfrm>
              <a:off x="6095" y="4626"/>
              <a:ext cx="2059" cy="0"/>
            </a:xfrm>
            <a:custGeom>
              <a:avLst/>
              <a:gdLst>
                <a:gd name="T0" fmla="*/ 0 w 2059"/>
                <a:gd name="T1" fmla="*/ 2059 w 2059"/>
                <a:gd name="T2" fmla="*/ 0 60000 65536"/>
                <a:gd name="T3" fmla="*/ 0 60000 65536"/>
                <a:gd name="T4" fmla="*/ 0 w 2059"/>
                <a:gd name="T5" fmla="*/ 2059 w 2059"/>
              </a:gdLst>
              <a:ahLst/>
              <a:cxnLst>
                <a:cxn ang="T2">
                  <a:pos x="T0" y="0"/>
                </a:cxn>
                <a:cxn ang="T3">
                  <a:pos x="T1" y="0"/>
                </a:cxn>
              </a:cxnLst>
              <a:rect l="T4" t="0" r="T5" b="0"/>
              <a:pathLst>
                <a:path w="2059">
                  <a:moveTo>
                    <a:pt x="0" y="0"/>
                  </a:moveTo>
                  <a:lnTo>
                    <a:pt x="2059" y="0"/>
                  </a:lnTo>
                </a:path>
              </a:pathLst>
            </a:custGeom>
            <a:noFill/>
            <a:ln w="38100">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orbel"/>
                <a:ea typeface="幼圆" panose="02010509060101010101" pitchFamily="49" charset="-122"/>
                <a:cs typeface="+mn-cs"/>
              </a:endParaRPr>
            </a:p>
          </p:txBody>
        </p:sp>
        <p:sp>
          <p:nvSpPr>
            <p:cNvPr id="42044" name="Freeform 7"/>
            <p:cNvSpPr>
              <a:spLocks/>
            </p:cNvSpPr>
            <p:nvPr/>
          </p:nvSpPr>
          <p:spPr bwMode="auto">
            <a:xfrm>
              <a:off x="5940" y="4530"/>
              <a:ext cx="265" cy="196"/>
            </a:xfrm>
            <a:custGeom>
              <a:avLst/>
              <a:gdLst>
                <a:gd name="T0" fmla="*/ 264 w 265"/>
                <a:gd name="T1" fmla="*/ 78 h 196"/>
                <a:gd name="T2" fmla="*/ 234 w 265"/>
                <a:gd name="T3" fmla="*/ 138 h 196"/>
                <a:gd name="T4" fmla="*/ 185 w 265"/>
                <a:gd name="T5" fmla="*/ 174 h 196"/>
                <a:gd name="T6" fmla="*/ 122 w 265"/>
                <a:gd name="T7" fmla="*/ 194 h 196"/>
                <a:gd name="T8" fmla="*/ 92 w 265"/>
                <a:gd name="T9" fmla="*/ 196 h 196"/>
                <a:gd name="T10" fmla="*/ 83 w 265"/>
                <a:gd name="T11" fmla="*/ 195 h 196"/>
                <a:gd name="T12" fmla="*/ 21 w 265"/>
                <a:gd name="T13" fmla="*/ 171 h 196"/>
                <a:gd name="T14" fmla="*/ 0 w 265"/>
                <a:gd name="T15" fmla="*/ 125 h 196"/>
                <a:gd name="T16" fmla="*/ 0 w 265"/>
                <a:gd name="T17" fmla="*/ 117 h 196"/>
                <a:gd name="T18" fmla="*/ 30 w 265"/>
                <a:gd name="T19" fmla="*/ 58 h 196"/>
                <a:gd name="T20" fmla="*/ 79 w 265"/>
                <a:gd name="T21" fmla="*/ 22 h 196"/>
                <a:gd name="T22" fmla="*/ 142 w 265"/>
                <a:gd name="T23" fmla="*/ 1 h 196"/>
                <a:gd name="T24" fmla="*/ 172 w 265"/>
                <a:gd name="T25" fmla="*/ 0 h 196"/>
                <a:gd name="T26" fmla="*/ 182 w 265"/>
                <a:gd name="T27" fmla="*/ 0 h 196"/>
                <a:gd name="T28" fmla="*/ 244 w 265"/>
                <a:gd name="T29" fmla="*/ 24 h 196"/>
                <a:gd name="T30" fmla="*/ 265 w 265"/>
                <a:gd name="T31" fmla="*/ 71 h 196"/>
                <a:gd name="T32" fmla="*/ 264 w 265"/>
                <a:gd name="T33" fmla="*/ 78 h 19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65"/>
                <a:gd name="T52" fmla="*/ 0 h 196"/>
                <a:gd name="T53" fmla="*/ 265 w 265"/>
                <a:gd name="T54" fmla="*/ 196 h 19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65" h="196">
                  <a:moveTo>
                    <a:pt x="264" y="78"/>
                  </a:moveTo>
                  <a:lnTo>
                    <a:pt x="234" y="138"/>
                  </a:lnTo>
                  <a:lnTo>
                    <a:pt x="185" y="174"/>
                  </a:lnTo>
                  <a:lnTo>
                    <a:pt x="122" y="194"/>
                  </a:lnTo>
                  <a:lnTo>
                    <a:pt x="92" y="196"/>
                  </a:lnTo>
                  <a:lnTo>
                    <a:pt x="83" y="195"/>
                  </a:lnTo>
                  <a:lnTo>
                    <a:pt x="21" y="171"/>
                  </a:lnTo>
                  <a:lnTo>
                    <a:pt x="0" y="125"/>
                  </a:lnTo>
                  <a:lnTo>
                    <a:pt x="0" y="117"/>
                  </a:lnTo>
                  <a:lnTo>
                    <a:pt x="30" y="58"/>
                  </a:lnTo>
                  <a:lnTo>
                    <a:pt x="79" y="22"/>
                  </a:lnTo>
                  <a:lnTo>
                    <a:pt x="142" y="1"/>
                  </a:lnTo>
                  <a:lnTo>
                    <a:pt x="172" y="0"/>
                  </a:lnTo>
                  <a:lnTo>
                    <a:pt x="182" y="0"/>
                  </a:lnTo>
                  <a:lnTo>
                    <a:pt x="244" y="24"/>
                  </a:lnTo>
                  <a:lnTo>
                    <a:pt x="265" y="71"/>
                  </a:lnTo>
                  <a:lnTo>
                    <a:pt x="264" y="78"/>
                  </a:lnTo>
                  <a:close/>
                </a:path>
              </a:pathLst>
            </a:custGeom>
            <a:solidFill>
              <a:srgbClr val="BBDFE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orbel"/>
                <a:ea typeface="幼圆" panose="02010509060101010101" pitchFamily="49" charset="-122"/>
                <a:cs typeface="+mn-cs"/>
              </a:endParaRPr>
            </a:p>
          </p:txBody>
        </p:sp>
        <p:sp>
          <p:nvSpPr>
            <p:cNvPr id="42045" name="Freeform 8"/>
            <p:cNvSpPr>
              <a:spLocks/>
            </p:cNvSpPr>
            <p:nvPr/>
          </p:nvSpPr>
          <p:spPr bwMode="auto">
            <a:xfrm>
              <a:off x="5940" y="4530"/>
              <a:ext cx="265" cy="196"/>
            </a:xfrm>
            <a:custGeom>
              <a:avLst/>
              <a:gdLst>
                <a:gd name="T0" fmla="*/ 100 w 265"/>
                <a:gd name="T1" fmla="*/ 12 h 196"/>
                <a:gd name="T2" fmla="*/ 44 w 265"/>
                <a:gd name="T3" fmla="*/ 45 h 196"/>
                <a:gd name="T4" fmla="*/ 6 w 265"/>
                <a:gd name="T5" fmla="*/ 95 h 196"/>
                <a:gd name="T6" fmla="*/ 0 w 265"/>
                <a:gd name="T7" fmla="*/ 125 h 196"/>
                <a:gd name="T8" fmla="*/ 0 w 265"/>
                <a:gd name="T9" fmla="*/ 132 h 196"/>
                <a:gd name="T10" fmla="*/ 40 w 265"/>
                <a:gd name="T11" fmla="*/ 184 h 196"/>
                <a:gd name="T12" fmla="*/ 92 w 265"/>
                <a:gd name="T13" fmla="*/ 196 h 196"/>
                <a:gd name="T14" fmla="*/ 102 w 265"/>
                <a:gd name="T15" fmla="*/ 196 h 196"/>
                <a:gd name="T16" fmla="*/ 165 w 265"/>
                <a:gd name="T17" fmla="*/ 183 h 196"/>
                <a:gd name="T18" fmla="*/ 220 w 265"/>
                <a:gd name="T19" fmla="*/ 151 h 196"/>
                <a:gd name="T20" fmla="*/ 258 w 265"/>
                <a:gd name="T21" fmla="*/ 101 h 196"/>
                <a:gd name="T22" fmla="*/ 265 w 265"/>
                <a:gd name="T23" fmla="*/ 71 h 196"/>
                <a:gd name="T24" fmla="*/ 264 w 265"/>
                <a:gd name="T25" fmla="*/ 63 h 196"/>
                <a:gd name="T26" fmla="*/ 224 w 265"/>
                <a:gd name="T27" fmla="*/ 11 h 196"/>
                <a:gd name="T28" fmla="*/ 172 w 265"/>
                <a:gd name="T29" fmla="*/ 0 h 196"/>
                <a:gd name="T30" fmla="*/ 162 w 265"/>
                <a:gd name="T31" fmla="*/ 0 h 196"/>
                <a:gd name="T32" fmla="*/ 100 w 265"/>
                <a:gd name="T33" fmla="*/ 12 h 19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65"/>
                <a:gd name="T52" fmla="*/ 0 h 196"/>
                <a:gd name="T53" fmla="*/ 265 w 265"/>
                <a:gd name="T54" fmla="*/ 196 h 19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65" h="196">
                  <a:moveTo>
                    <a:pt x="100" y="12"/>
                  </a:moveTo>
                  <a:lnTo>
                    <a:pt x="44" y="45"/>
                  </a:lnTo>
                  <a:lnTo>
                    <a:pt x="6" y="95"/>
                  </a:lnTo>
                  <a:lnTo>
                    <a:pt x="0" y="125"/>
                  </a:lnTo>
                  <a:lnTo>
                    <a:pt x="0" y="132"/>
                  </a:lnTo>
                  <a:lnTo>
                    <a:pt x="40" y="184"/>
                  </a:lnTo>
                  <a:lnTo>
                    <a:pt x="92" y="196"/>
                  </a:lnTo>
                  <a:lnTo>
                    <a:pt x="102" y="196"/>
                  </a:lnTo>
                  <a:lnTo>
                    <a:pt x="165" y="183"/>
                  </a:lnTo>
                  <a:lnTo>
                    <a:pt x="220" y="151"/>
                  </a:lnTo>
                  <a:lnTo>
                    <a:pt x="258" y="101"/>
                  </a:lnTo>
                  <a:lnTo>
                    <a:pt x="265" y="71"/>
                  </a:lnTo>
                  <a:lnTo>
                    <a:pt x="264" y="63"/>
                  </a:lnTo>
                  <a:lnTo>
                    <a:pt x="224" y="11"/>
                  </a:lnTo>
                  <a:lnTo>
                    <a:pt x="172" y="0"/>
                  </a:lnTo>
                  <a:lnTo>
                    <a:pt x="162" y="0"/>
                  </a:lnTo>
                  <a:lnTo>
                    <a:pt x="100" y="12"/>
                  </a:lnTo>
                  <a:close/>
                </a:path>
              </a:pathLst>
            </a:cu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orbel"/>
                <a:ea typeface="幼圆" panose="02010509060101010101" pitchFamily="49" charset="-122"/>
                <a:cs typeface="+mn-cs"/>
              </a:endParaRPr>
            </a:p>
          </p:txBody>
        </p:sp>
        <p:sp>
          <p:nvSpPr>
            <p:cNvPr id="42046" name="Freeform 9"/>
            <p:cNvSpPr>
              <a:spLocks/>
            </p:cNvSpPr>
            <p:nvPr/>
          </p:nvSpPr>
          <p:spPr bwMode="auto">
            <a:xfrm>
              <a:off x="8100" y="4530"/>
              <a:ext cx="265" cy="196"/>
            </a:xfrm>
            <a:custGeom>
              <a:avLst/>
              <a:gdLst>
                <a:gd name="T0" fmla="*/ 264 w 265"/>
                <a:gd name="T1" fmla="*/ 78 h 196"/>
                <a:gd name="T2" fmla="*/ 234 w 265"/>
                <a:gd name="T3" fmla="*/ 138 h 196"/>
                <a:gd name="T4" fmla="*/ 185 w 265"/>
                <a:gd name="T5" fmla="*/ 174 h 196"/>
                <a:gd name="T6" fmla="*/ 122 w 265"/>
                <a:gd name="T7" fmla="*/ 194 h 196"/>
                <a:gd name="T8" fmla="*/ 92 w 265"/>
                <a:gd name="T9" fmla="*/ 196 h 196"/>
                <a:gd name="T10" fmla="*/ 83 w 265"/>
                <a:gd name="T11" fmla="*/ 195 h 196"/>
                <a:gd name="T12" fmla="*/ 21 w 265"/>
                <a:gd name="T13" fmla="*/ 171 h 196"/>
                <a:gd name="T14" fmla="*/ 0 w 265"/>
                <a:gd name="T15" fmla="*/ 125 h 196"/>
                <a:gd name="T16" fmla="*/ 0 w 265"/>
                <a:gd name="T17" fmla="*/ 117 h 196"/>
                <a:gd name="T18" fmla="*/ 30 w 265"/>
                <a:gd name="T19" fmla="*/ 58 h 196"/>
                <a:gd name="T20" fmla="*/ 79 w 265"/>
                <a:gd name="T21" fmla="*/ 22 h 196"/>
                <a:gd name="T22" fmla="*/ 142 w 265"/>
                <a:gd name="T23" fmla="*/ 1 h 196"/>
                <a:gd name="T24" fmla="*/ 172 w 265"/>
                <a:gd name="T25" fmla="*/ 0 h 196"/>
                <a:gd name="T26" fmla="*/ 182 w 265"/>
                <a:gd name="T27" fmla="*/ 0 h 196"/>
                <a:gd name="T28" fmla="*/ 244 w 265"/>
                <a:gd name="T29" fmla="*/ 24 h 196"/>
                <a:gd name="T30" fmla="*/ 265 w 265"/>
                <a:gd name="T31" fmla="*/ 71 h 196"/>
                <a:gd name="T32" fmla="*/ 264 w 265"/>
                <a:gd name="T33" fmla="*/ 78 h 19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65"/>
                <a:gd name="T52" fmla="*/ 0 h 196"/>
                <a:gd name="T53" fmla="*/ 265 w 265"/>
                <a:gd name="T54" fmla="*/ 196 h 19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65" h="196">
                  <a:moveTo>
                    <a:pt x="264" y="78"/>
                  </a:moveTo>
                  <a:lnTo>
                    <a:pt x="234" y="138"/>
                  </a:lnTo>
                  <a:lnTo>
                    <a:pt x="185" y="174"/>
                  </a:lnTo>
                  <a:lnTo>
                    <a:pt x="122" y="194"/>
                  </a:lnTo>
                  <a:lnTo>
                    <a:pt x="92" y="196"/>
                  </a:lnTo>
                  <a:lnTo>
                    <a:pt x="83" y="195"/>
                  </a:lnTo>
                  <a:lnTo>
                    <a:pt x="21" y="171"/>
                  </a:lnTo>
                  <a:lnTo>
                    <a:pt x="0" y="125"/>
                  </a:lnTo>
                  <a:lnTo>
                    <a:pt x="0" y="117"/>
                  </a:lnTo>
                  <a:lnTo>
                    <a:pt x="30" y="58"/>
                  </a:lnTo>
                  <a:lnTo>
                    <a:pt x="79" y="22"/>
                  </a:lnTo>
                  <a:lnTo>
                    <a:pt x="142" y="1"/>
                  </a:lnTo>
                  <a:lnTo>
                    <a:pt x="172" y="0"/>
                  </a:lnTo>
                  <a:lnTo>
                    <a:pt x="182" y="0"/>
                  </a:lnTo>
                  <a:lnTo>
                    <a:pt x="244" y="24"/>
                  </a:lnTo>
                  <a:lnTo>
                    <a:pt x="265" y="71"/>
                  </a:lnTo>
                  <a:lnTo>
                    <a:pt x="264" y="78"/>
                  </a:lnTo>
                  <a:close/>
                </a:path>
              </a:pathLst>
            </a:custGeom>
            <a:solidFill>
              <a:srgbClr val="BBDFE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orbel"/>
                <a:ea typeface="幼圆" panose="02010509060101010101" pitchFamily="49" charset="-122"/>
                <a:cs typeface="+mn-cs"/>
              </a:endParaRPr>
            </a:p>
          </p:txBody>
        </p:sp>
        <p:sp>
          <p:nvSpPr>
            <p:cNvPr id="42047" name="Freeform 10"/>
            <p:cNvSpPr>
              <a:spLocks/>
            </p:cNvSpPr>
            <p:nvPr/>
          </p:nvSpPr>
          <p:spPr bwMode="auto">
            <a:xfrm>
              <a:off x="8100" y="4530"/>
              <a:ext cx="265" cy="196"/>
            </a:xfrm>
            <a:custGeom>
              <a:avLst/>
              <a:gdLst>
                <a:gd name="T0" fmla="*/ 100 w 265"/>
                <a:gd name="T1" fmla="*/ 12 h 196"/>
                <a:gd name="T2" fmla="*/ 44 w 265"/>
                <a:gd name="T3" fmla="*/ 45 h 196"/>
                <a:gd name="T4" fmla="*/ 6 w 265"/>
                <a:gd name="T5" fmla="*/ 95 h 196"/>
                <a:gd name="T6" fmla="*/ 0 w 265"/>
                <a:gd name="T7" fmla="*/ 125 h 196"/>
                <a:gd name="T8" fmla="*/ 0 w 265"/>
                <a:gd name="T9" fmla="*/ 132 h 196"/>
                <a:gd name="T10" fmla="*/ 40 w 265"/>
                <a:gd name="T11" fmla="*/ 184 h 196"/>
                <a:gd name="T12" fmla="*/ 92 w 265"/>
                <a:gd name="T13" fmla="*/ 196 h 196"/>
                <a:gd name="T14" fmla="*/ 102 w 265"/>
                <a:gd name="T15" fmla="*/ 196 h 196"/>
                <a:gd name="T16" fmla="*/ 165 w 265"/>
                <a:gd name="T17" fmla="*/ 183 h 196"/>
                <a:gd name="T18" fmla="*/ 220 w 265"/>
                <a:gd name="T19" fmla="*/ 151 h 196"/>
                <a:gd name="T20" fmla="*/ 258 w 265"/>
                <a:gd name="T21" fmla="*/ 101 h 196"/>
                <a:gd name="T22" fmla="*/ 265 w 265"/>
                <a:gd name="T23" fmla="*/ 71 h 196"/>
                <a:gd name="T24" fmla="*/ 264 w 265"/>
                <a:gd name="T25" fmla="*/ 63 h 196"/>
                <a:gd name="T26" fmla="*/ 224 w 265"/>
                <a:gd name="T27" fmla="*/ 11 h 196"/>
                <a:gd name="T28" fmla="*/ 172 w 265"/>
                <a:gd name="T29" fmla="*/ 0 h 196"/>
                <a:gd name="T30" fmla="*/ 162 w 265"/>
                <a:gd name="T31" fmla="*/ 0 h 196"/>
                <a:gd name="T32" fmla="*/ 100 w 265"/>
                <a:gd name="T33" fmla="*/ 12 h 19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65"/>
                <a:gd name="T52" fmla="*/ 0 h 196"/>
                <a:gd name="T53" fmla="*/ 265 w 265"/>
                <a:gd name="T54" fmla="*/ 196 h 19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65" h="196">
                  <a:moveTo>
                    <a:pt x="100" y="12"/>
                  </a:moveTo>
                  <a:lnTo>
                    <a:pt x="44" y="45"/>
                  </a:lnTo>
                  <a:lnTo>
                    <a:pt x="6" y="95"/>
                  </a:lnTo>
                  <a:lnTo>
                    <a:pt x="0" y="125"/>
                  </a:lnTo>
                  <a:lnTo>
                    <a:pt x="0" y="132"/>
                  </a:lnTo>
                  <a:lnTo>
                    <a:pt x="40" y="184"/>
                  </a:lnTo>
                  <a:lnTo>
                    <a:pt x="92" y="196"/>
                  </a:lnTo>
                  <a:lnTo>
                    <a:pt x="102" y="196"/>
                  </a:lnTo>
                  <a:lnTo>
                    <a:pt x="165" y="183"/>
                  </a:lnTo>
                  <a:lnTo>
                    <a:pt x="220" y="151"/>
                  </a:lnTo>
                  <a:lnTo>
                    <a:pt x="258" y="101"/>
                  </a:lnTo>
                  <a:lnTo>
                    <a:pt x="265" y="71"/>
                  </a:lnTo>
                  <a:lnTo>
                    <a:pt x="264" y="63"/>
                  </a:lnTo>
                  <a:lnTo>
                    <a:pt x="224" y="11"/>
                  </a:lnTo>
                  <a:lnTo>
                    <a:pt x="172" y="0"/>
                  </a:lnTo>
                  <a:lnTo>
                    <a:pt x="162" y="0"/>
                  </a:lnTo>
                  <a:lnTo>
                    <a:pt x="100" y="12"/>
                  </a:lnTo>
                  <a:close/>
                </a:path>
              </a:pathLst>
            </a:cu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orbel"/>
                <a:ea typeface="幼圆" panose="02010509060101010101" pitchFamily="49" charset="-122"/>
                <a:cs typeface="+mn-cs"/>
              </a:endParaRPr>
            </a:p>
          </p:txBody>
        </p:sp>
        <p:sp>
          <p:nvSpPr>
            <p:cNvPr id="42048" name="Freeform 11"/>
            <p:cNvSpPr>
              <a:spLocks/>
            </p:cNvSpPr>
            <p:nvPr/>
          </p:nvSpPr>
          <p:spPr bwMode="auto">
            <a:xfrm>
              <a:off x="6735" y="2921"/>
              <a:ext cx="675" cy="1140"/>
            </a:xfrm>
            <a:custGeom>
              <a:avLst/>
              <a:gdLst>
                <a:gd name="T0" fmla="*/ 0 w 675"/>
                <a:gd name="T1" fmla="*/ 1140 h 1140"/>
                <a:gd name="T2" fmla="*/ 675 w 675"/>
                <a:gd name="T3" fmla="*/ 0 h 1140"/>
                <a:gd name="T4" fmla="*/ 0 60000 65536"/>
                <a:gd name="T5" fmla="*/ 0 60000 65536"/>
                <a:gd name="T6" fmla="*/ 0 w 675"/>
                <a:gd name="T7" fmla="*/ 0 h 1140"/>
                <a:gd name="T8" fmla="*/ 675 w 675"/>
                <a:gd name="T9" fmla="*/ 1140 h 1140"/>
              </a:gdLst>
              <a:ahLst/>
              <a:cxnLst>
                <a:cxn ang="T4">
                  <a:pos x="T0" y="T1"/>
                </a:cxn>
                <a:cxn ang="T5">
                  <a:pos x="T2" y="T3"/>
                </a:cxn>
              </a:cxnLst>
              <a:rect l="T6" t="T7" r="T8" b="T9"/>
              <a:pathLst>
                <a:path w="675" h="1140">
                  <a:moveTo>
                    <a:pt x="0" y="1140"/>
                  </a:moveTo>
                  <a:lnTo>
                    <a:pt x="675" y="0"/>
                  </a:lnTo>
                </a:path>
              </a:pathLst>
            </a:custGeom>
            <a:noFill/>
            <a:ln w="38100">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orbel"/>
                <a:ea typeface="幼圆" panose="02010509060101010101" pitchFamily="49" charset="-122"/>
                <a:cs typeface="+mn-cs"/>
              </a:endParaRPr>
            </a:p>
          </p:txBody>
        </p:sp>
        <p:sp>
          <p:nvSpPr>
            <p:cNvPr id="42049" name="Freeform 12"/>
            <p:cNvSpPr>
              <a:spLocks/>
            </p:cNvSpPr>
            <p:nvPr/>
          </p:nvSpPr>
          <p:spPr bwMode="auto">
            <a:xfrm>
              <a:off x="6644" y="3910"/>
              <a:ext cx="266" cy="196"/>
            </a:xfrm>
            <a:custGeom>
              <a:avLst/>
              <a:gdLst>
                <a:gd name="T0" fmla="*/ 266 w 266"/>
                <a:gd name="T1" fmla="*/ 78 h 196"/>
                <a:gd name="T2" fmla="*/ 236 w 266"/>
                <a:gd name="T3" fmla="*/ 138 h 196"/>
                <a:gd name="T4" fmla="*/ 186 w 266"/>
                <a:gd name="T5" fmla="*/ 174 h 196"/>
                <a:gd name="T6" fmla="*/ 124 w 266"/>
                <a:gd name="T7" fmla="*/ 194 h 196"/>
                <a:gd name="T8" fmla="*/ 93 w 266"/>
                <a:gd name="T9" fmla="*/ 196 h 196"/>
                <a:gd name="T10" fmla="*/ 84 w 266"/>
                <a:gd name="T11" fmla="*/ 196 h 196"/>
                <a:gd name="T12" fmla="*/ 21 w 266"/>
                <a:gd name="T13" fmla="*/ 171 h 196"/>
                <a:gd name="T14" fmla="*/ 0 w 266"/>
                <a:gd name="T15" fmla="*/ 125 h 196"/>
                <a:gd name="T16" fmla="*/ 1 w 266"/>
                <a:gd name="T17" fmla="*/ 117 h 196"/>
                <a:gd name="T18" fmla="*/ 31 w 266"/>
                <a:gd name="T19" fmla="*/ 58 h 196"/>
                <a:gd name="T20" fmla="*/ 80 w 266"/>
                <a:gd name="T21" fmla="*/ 22 h 196"/>
                <a:gd name="T22" fmla="*/ 143 w 266"/>
                <a:gd name="T23" fmla="*/ 2 h 196"/>
                <a:gd name="T24" fmla="*/ 173 w 266"/>
                <a:gd name="T25" fmla="*/ 0 h 196"/>
                <a:gd name="T26" fmla="*/ 183 w 266"/>
                <a:gd name="T27" fmla="*/ 0 h 196"/>
                <a:gd name="T28" fmla="*/ 245 w 266"/>
                <a:gd name="T29" fmla="*/ 25 h 196"/>
                <a:gd name="T30" fmla="*/ 266 w 266"/>
                <a:gd name="T31" fmla="*/ 71 h 196"/>
                <a:gd name="T32" fmla="*/ 266 w 266"/>
                <a:gd name="T33" fmla="*/ 78 h 19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66"/>
                <a:gd name="T52" fmla="*/ 0 h 196"/>
                <a:gd name="T53" fmla="*/ 266 w 266"/>
                <a:gd name="T54" fmla="*/ 196 h 19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66" h="196">
                  <a:moveTo>
                    <a:pt x="266" y="78"/>
                  </a:moveTo>
                  <a:lnTo>
                    <a:pt x="236" y="138"/>
                  </a:lnTo>
                  <a:lnTo>
                    <a:pt x="186" y="174"/>
                  </a:lnTo>
                  <a:lnTo>
                    <a:pt x="124" y="194"/>
                  </a:lnTo>
                  <a:lnTo>
                    <a:pt x="93" y="196"/>
                  </a:lnTo>
                  <a:lnTo>
                    <a:pt x="84" y="196"/>
                  </a:lnTo>
                  <a:lnTo>
                    <a:pt x="21" y="171"/>
                  </a:lnTo>
                  <a:lnTo>
                    <a:pt x="0" y="125"/>
                  </a:lnTo>
                  <a:lnTo>
                    <a:pt x="1" y="117"/>
                  </a:lnTo>
                  <a:lnTo>
                    <a:pt x="31" y="58"/>
                  </a:lnTo>
                  <a:lnTo>
                    <a:pt x="80" y="22"/>
                  </a:lnTo>
                  <a:lnTo>
                    <a:pt x="143" y="2"/>
                  </a:lnTo>
                  <a:lnTo>
                    <a:pt x="173" y="0"/>
                  </a:lnTo>
                  <a:lnTo>
                    <a:pt x="183" y="0"/>
                  </a:lnTo>
                  <a:lnTo>
                    <a:pt x="245" y="25"/>
                  </a:lnTo>
                  <a:lnTo>
                    <a:pt x="266" y="71"/>
                  </a:lnTo>
                  <a:lnTo>
                    <a:pt x="266" y="78"/>
                  </a:lnTo>
                  <a:close/>
                </a:path>
              </a:pathLst>
            </a:custGeom>
            <a:solidFill>
              <a:srgbClr val="BBDFE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orbel"/>
                <a:ea typeface="幼圆" panose="02010509060101010101" pitchFamily="49" charset="-122"/>
                <a:cs typeface="+mn-cs"/>
              </a:endParaRPr>
            </a:p>
          </p:txBody>
        </p:sp>
        <p:sp>
          <p:nvSpPr>
            <p:cNvPr id="42050" name="Freeform 13"/>
            <p:cNvSpPr>
              <a:spLocks/>
            </p:cNvSpPr>
            <p:nvPr/>
          </p:nvSpPr>
          <p:spPr bwMode="auto">
            <a:xfrm>
              <a:off x="6644" y="3910"/>
              <a:ext cx="266" cy="196"/>
            </a:xfrm>
            <a:custGeom>
              <a:avLst/>
              <a:gdLst>
                <a:gd name="T0" fmla="*/ 100 w 266"/>
                <a:gd name="T1" fmla="*/ 13 h 196"/>
                <a:gd name="T2" fmla="*/ 45 w 266"/>
                <a:gd name="T3" fmla="*/ 45 h 196"/>
                <a:gd name="T4" fmla="*/ 7 w 266"/>
                <a:gd name="T5" fmla="*/ 94 h 196"/>
                <a:gd name="T6" fmla="*/ 0 w 266"/>
                <a:gd name="T7" fmla="*/ 125 h 196"/>
                <a:gd name="T8" fmla="*/ 1 w 266"/>
                <a:gd name="T9" fmla="*/ 132 h 196"/>
                <a:gd name="T10" fmla="*/ 41 w 266"/>
                <a:gd name="T11" fmla="*/ 184 h 196"/>
                <a:gd name="T12" fmla="*/ 93 w 266"/>
                <a:gd name="T13" fmla="*/ 196 h 196"/>
                <a:gd name="T14" fmla="*/ 103 w 266"/>
                <a:gd name="T15" fmla="*/ 196 h 196"/>
                <a:gd name="T16" fmla="*/ 166 w 266"/>
                <a:gd name="T17" fmla="*/ 183 h 196"/>
                <a:gd name="T18" fmla="*/ 221 w 266"/>
                <a:gd name="T19" fmla="*/ 151 h 196"/>
                <a:gd name="T20" fmla="*/ 260 w 266"/>
                <a:gd name="T21" fmla="*/ 101 h 196"/>
                <a:gd name="T22" fmla="*/ 266 w 266"/>
                <a:gd name="T23" fmla="*/ 71 h 196"/>
                <a:gd name="T24" fmla="*/ 266 w 266"/>
                <a:gd name="T25" fmla="*/ 63 h 196"/>
                <a:gd name="T26" fmla="*/ 226 w 266"/>
                <a:gd name="T27" fmla="*/ 12 h 196"/>
                <a:gd name="T28" fmla="*/ 173 w 266"/>
                <a:gd name="T29" fmla="*/ 0 h 196"/>
                <a:gd name="T30" fmla="*/ 163 w 266"/>
                <a:gd name="T31" fmla="*/ 0 h 196"/>
                <a:gd name="T32" fmla="*/ 100 w 266"/>
                <a:gd name="T33" fmla="*/ 13 h 19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66"/>
                <a:gd name="T52" fmla="*/ 0 h 196"/>
                <a:gd name="T53" fmla="*/ 266 w 266"/>
                <a:gd name="T54" fmla="*/ 196 h 19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66" h="196">
                  <a:moveTo>
                    <a:pt x="100" y="13"/>
                  </a:moveTo>
                  <a:lnTo>
                    <a:pt x="45" y="45"/>
                  </a:lnTo>
                  <a:lnTo>
                    <a:pt x="7" y="94"/>
                  </a:lnTo>
                  <a:lnTo>
                    <a:pt x="0" y="125"/>
                  </a:lnTo>
                  <a:lnTo>
                    <a:pt x="1" y="132"/>
                  </a:lnTo>
                  <a:lnTo>
                    <a:pt x="41" y="184"/>
                  </a:lnTo>
                  <a:lnTo>
                    <a:pt x="93" y="196"/>
                  </a:lnTo>
                  <a:lnTo>
                    <a:pt x="103" y="196"/>
                  </a:lnTo>
                  <a:lnTo>
                    <a:pt x="166" y="183"/>
                  </a:lnTo>
                  <a:lnTo>
                    <a:pt x="221" y="151"/>
                  </a:lnTo>
                  <a:lnTo>
                    <a:pt x="260" y="101"/>
                  </a:lnTo>
                  <a:lnTo>
                    <a:pt x="266" y="71"/>
                  </a:lnTo>
                  <a:lnTo>
                    <a:pt x="266" y="63"/>
                  </a:lnTo>
                  <a:lnTo>
                    <a:pt x="226" y="12"/>
                  </a:lnTo>
                  <a:lnTo>
                    <a:pt x="173" y="0"/>
                  </a:lnTo>
                  <a:lnTo>
                    <a:pt x="163" y="0"/>
                  </a:lnTo>
                  <a:lnTo>
                    <a:pt x="100" y="13"/>
                  </a:lnTo>
                  <a:close/>
                </a:path>
              </a:pathLst>
            </a:cu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orbel"/>
                <a:ea typeface="幼圆" panose="02010509060101010101" pitchFamily="49" charset="-122"/>
                <a:cs typeface="+mn-cs"/>
              </a:endParaRPr>
            </a:p>
          </p:txBody>
        </p:sp>
        <p:sp>
          <p:nvSpPr>
            <p:cNvPr id="42051" name="Freeform 15"/>
            <p:cNvSpPr>
              <a:spLocks/>
            </p:cNvSpPr>
            <p:nvPr/>
          </p:nvSpPr>
          <p:spPr bwMode="auto">
            <a:xfrm>
              <a:off x="7264" y="2830"/>
              <a:ext cx="265" cy="196"/>
            </a:xfrm>
            <a:custGeom>
              <a:avLst/>
              <a:gdLst>
                <a:gd name="T0" fmla="*/ 101 w 265"/>
                <a:gd name="T1" fmla="*/ 13 h 196"/>
                <a:gd name="T2" fmla="*/ 45 w 265"/>
                <a:gd name="T3" fmla="*/ 45 h 196"/>
                <a:gd name="T4" fmla="*/ 7 w 265"/>
                <a:gd name="T5" fmla="*/ 94 h 196"/>
                <a:gd name="T6" fmla="*/ 0 w 265"/>
                <a:gd name="T7" fmla="*/ 125 h 196"/>
                <a:gd name="T8" fmla="*/ 1 w 265"/>
                <a:gd name="T9" fmla="*/ 132 h 196"/>
                <a:gd name="T10" fmla="*/ 41 w 265"/>
                <a:gd name="T11" fmla="*/ 184 h 196"/>
                <a:gd name="T12" fmla="*/ 93 w 265"/>
                <a:gd name="T13" fmla="*/ 196 h 196"/>
                <a:gd name="T14" fmla="*/ 103 w 265"/>
                <a:gd name="T15" fmla="*/ 196 h 196"/>
                <a:gd name="T16" fmla="*/ 165 w 265"/>
                <a:gd name="T17" fmla="*/ 183 h 196"/>
                <a:gd name="T18" fmla="*/ 221 w 265"/>
                <a:gd name="T19" fmla="*/ 151 h 196"/>
                <a:gd name="T20" fmla="*/ 259 w 265"/>
                <a:gd name="T21" fmla="*/ 101 h 196"/>
                <a:gd name="T22" fmla="*/ 265 w 265"/>
                <a:gd name="T23" fmla="*/ 71 h 196"/>
                <a:gd name="T24" fmla="*/ 265 w 265"/>
                <a:gd name="T25" fmla="*/ 63 h 196"/>
                <a:gd name="T26" fmla="*/ 225 w 265"/>
                <a:gd name="T27" fmla="*/ 12 h 196"/>
                <a:gd name="T28" fmla="*/ 173 w 265"/>
                <a:gd name="T29" fmla="*/ 0 h 196"/>
                <a:gd name="T30" fmla="*/ 163 w 265"/>
                <a:gd name="T31" fmla="*/ 0 h 196"/>
                <a:gd name="T32" fmla="*/ 101 w 265"/>
                <a:gd name="T33" fmla="*/ 13 h 19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65"/>
                <a:gd name="T52" fmla="*/ 0 h 196"/>
                <a:gd name="T53" fmla="*/ 265 w 265"/>
                <a:gd name="T54" fmla="*/ 196 h 19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65" h="196">
                  <a:moveTo>
                    <a:pt x="101" y="13"/>
                  </a:moveTo>
                  <a:lnTo>
                    <a:pt x="45" y="45"/>
                  </a:lnTo>
                  <a:lnTo>
                    <a:pt x="7" y="94"/>
                  </a:lnTo>
                  <a:lnTo>
                    <a:pt x="0" y="125"/>
                  </a:lnTo>
                  <a:lnTo>
                    <a:pt x="1" y="132"/>
                  </a:lnTo>
                  <a:lnTo>
                    <a:pt x="41" y="184"/>
                  </a:lnTo>
                  <a:lnTo>
                    <a:pt x="93" y="196"/>
                  </a:lnTo>
                  <a:lnTo>
                    <a:pt x="103" y="196"/>
                  </a:lnTo>
                  <a:lnTo>
                    <a:pt x="165" y="183"/>
                  </a:lnTo>
                  <a:lnTo>
                    <a:pt x="221" y="151"/>
                  </a:lnTo>
                  <a:lnTo>
                    <a:pt x="259" y="101"/>
                  </a:lnTo>
                  <a:lnTo>
                    <a:pt x="265" y="71"/>
                  </a:lnTo>
                  <a:lnTo>
                    <a:pt x="265" y="63"/>
                  </a:lnTo>
                  <a:lnTo>
                    <a:pt x="225" y="12"/>
                  </a:lnTo>
                  <a:lnTo>
                    <a:pt x="173" y="0"/>
                  </a:lnTo>
                  <a:lnTo>
                    <a:pt x="163" y="0"/>
                  </a:lnTo>
                  <a:lnTo>
                    <a:pt x="101" y="13"/>
                  </a:lnTo>
                  <a:close/>
                </a:path>
              </a:pathLst>
            </a:cu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orbel"/>
                <a:ea typeface="幼圆" panose="02010509060101010101" pitchFamily="49" charset="-122"/>
                <a:cs typeface="+mn-cs"/>
              </a:endParaRPr>
            </a:p>
          </p:txBody>
        </p:sp>
        <p:sp>
          <p:nvSpPr>
            <p:cNvPr id="42052" name="Freeform 16"/>
            <p:cNvSpPr>
              <a:spLocks/>
            </p:cNvSpPr>
            <p:nvPr/>
          </p:nvSpPr>
          <p:spPr bwMode="auto">
            <a:xfrm>
              <a:off x="7132" y="4339"/>
              <a:ext cx="15" cy="60"/>
            </a:xfrm>
            <a:custGeom>
              <a:avLst/>
              <a:gdLst>
                <a:gd name="T0" fmla="*/ 13 w 15"/>
                <a:gd name="T1" fmla="*/ 58 h 60"/>
                <a:gd name="T2" fmla="*/ 8 w 15"/>
                <a:gd name="T3" fmla="*/ 60 h 60"/>
                <a:gd name="T4" fmla="*/ 2 w 15"/>
                <a:gd name="T5" fmla="*/ 58 h 60"/>
                <a:gd name="T6" fmla="*/ 0 w 15"/>
                <a:gd name="T7" fmla="*/ 52 h 60"/>
                <a:gd name="T8" fmla="*/ 0 w 15"/>
                <a:gd name="T9" fmla="*/ 8 h 60"/>
                <a:gd name="T10" fmla="*/ 2 w 15"/>
                <a:gd name="T11" fmla="*/ 2 h 60"/>
                <a:gd name="T12" fmla="*/ 8 w 15"/>
                <a:gd name="T13" fmla="*/ 0 h 60"/>
                <a:gd name="T14" fmla="*/ 13 w 15"/>
                <a:gd name="T15" fmla="*/ 2 h 60"/>
                <a:gd name="T16" fmla="*/ 15 w 15"/>
                <a:gd name="T17" fmla="*/ 8 h 60"/>
                <a:gd name="T18" fmla="*/ 15 w 15"/>
                <a:gd name="T19" fmla="*/ 52 h 60"/>
                <a:gd name="T20" fmla="*/ 13 w 15"/>
                <a:gd name="T21" fmla="*/ 58 h 6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5"/>
                <a:gd name="T34" fmla="*/ 0 h 60"/>
                <a:gd name="T35" fmla="*/ 15 w 15"/>
                <a:gd name="T36" fmla="*/ 60 h 6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5" h="60">
                  <a:moveTo>
                    <a:pt x="13" y="58"/>
                  </a:moveTo>
                  <a:lnTo>
                    <a:pt x="8" y="60"/>
                  </a:lnTo>
                  <a:lnTo>
                    <a:pt x="2" y="58"/>
                  </a:lnTo>
                  <a:lnTo>
                    <a:pt x="0" y="52"/>
                  </a:lnTo>
                  <a:lnTo>
                    <a:pt x="0" y="8"/>
                  </a:lnTo>
                  <a:lnTo>
                    <a:pt x="2" y="2"/>
                  </a:lnTo>
                  <a:lnTo>
                    <a:pt x="8" y="0"/>
                  </a:lnTo>
                  <a:lnTo>
                    <a:pt x="13" y="2"/>
                  </a:lnTo>
                  <a:lnTo>
                    <a:pt x="15" y="8"/>
                  </a:lnTo>
                  <a:lnTo>
                    <a:pt x="15" y="52"/>
                  </a:lnTo>
                  <a:lnTo>
                    <a:pt x="13" y="5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orbel"/>
                <a:ea typeface="幼圆" panose="02010509060101010101" pitchFamily="49" charset="-122"/>
                <a:cs typeface="+mn-cs"/>
              </a:endParaRPr>
            </a:p>
          </p:txBody>
        </p:sp>
        <p:sp>
          <p:nvSpPr>
            <p:cNvPr id="42053" name="Freeform 17"/>
            <p:cNvSpPr>
              <a:spLocks/>
            </p:cNvSpPr>
            <p:nvPr/>
          </p:nvSpPr>
          <p:spPr bwMode="auto">
            <a:xfrm>
              <a:off x="7132" y="4234"/>
              <a:ext cx="15" cy="60"/>
            </a:xfrm>
            <a:custGeom>
              <a:avLst/>
              <a:gdLst>
                <a:gd name="T0" fmla="*/ 13 w 15"/>
                <a:gd name="T1" fmla="*/ 58 h 60"/>
                <a:gd name="T2" fmla="*/ 8 w 15"/>
                <a:gd name="T3" fmla="*/ 60 h 60"/>
                <a:gd name="T4" fmla="*/ 2 w 15"/>
                <a:gd name="T5" fmla="*/ 58 h 60"/>
                <a:gd name="T6" fmla="*/ 0 w 15"/>
                <a:gd name="T7" fmla="*/ 53 h 60"/>
                <a:gd name="T8" fmla="*/ 0 w 15"/>
                <a:gd name="T9" fmla="*/ 7 h 60"/>
                <a:gd name="T10" fmla="*/ 2 w 15"/>
                <a:gd name="T11" fmla="*/ 2 h 60"/>
                <a:gd name="T12" fmla="*/ 8 w 15"/>
                <a:gd name="T13" fmla="*/ 0 h 60"/>
                <a:gd name="T14" fmla="*/ 13 w 15"/>
                <a:gd name="T15" fmla="*/ 2 h 60"/>
                <a:gd name="T16" fmla="*/ 15 w 15"/>
                <a:gd name="T17" fmla="*/ 7 h 60"/>
                <a:gd name="T18" fmla="*/ 15 w 15"/>
                <a:gd name="T19" fmla="*/ 53 h 60"/>
                <a:gd name="T20" fmla="*/ 13 w 15"/>
                <a:gd name="T21" fmla="*/ 58 h 6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5"/>
                <a:gd name="T34" fmla="*/ 0 h 60"/>
                <a:gd name="T35" fmla="*/ 15 w 15"/>
                <a:gd name="T36" fmla="*/ 60 h 6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5" h="60">
                  <a:moveTo>
                    <a:pt x="13" y="58"/>
                  </a:moveTo>
                  <a:lnTo>
                    <a:pt x="8" y="60"/>
                  </a:lnTo>
                  <a:lnTo>
                    <a:pt x="2" y="58"/>
                  </a:lnTo>
                  <a:lnTo>
                    <a:pt x="0" y="53"/>
                  </a:lnTo>
                  <a:lnTo>
                    <a:pt x="0" y="7"/>
                  </a:lnTo>
                  <a:lnTo>
                    <a:pt x="2" y="2"/>
                  </a:lnTo>
                  <a:lnTo>
                    <a:pt x="8" y="0"/>
                  </a:lnTo>
                  <a:lnTo>
                    <a:pt x="13" y="2"/>
                  </a:lnTo>
                  <a:lnTo>
                    <a:pt x="15" y="7"/>
                  </a:lnTo>
                  <a:lnTo>
                    <a:pt x="15" y="53"/>
                  </a:lnTo>
                  <a:lnTo>
                    <a:pt x="13" y="5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orbel"/>
                <a:ea typeface="幼圆" panose="02010509060101010101" pitchFamily="49" charset="-122"/>
                <a:cs typeface="+mn-cs"/>
              </a:endParaRPr>
            </a:p>
          </p:txBody>
        </p:sp>
        <p:sp>
          <p:nvSpPr>
            <p:cNvPr id="42054" name="Freeform 18"/>
            <p:cNvSpPr>
              <a:spLocks/>
            </p:cNvSpPr>
            <p:nvPr/>
          </p:nvSpPr>
          <p:spPr bwMode="auto">
            <a:xfrm>
              <a:off x="7132" y="4129"/>
              <a:ext cx="15" cy="60"/>
            </a:xfrm>
            <a:custGeom>
              <a:avLst/>
              <a:gdLst>
                <a:gd name="T0" fmla="*/ 13 w 15"/>
                <a:gd name="T1" fmla="*/ 58 h 60"/>
                <a:gd name="T2" fmla="*/ 8 w 15"/>
                <a:gd name="T3" fmla="*/ 60 h 60"/>
                <a:gd name="T4" fmla="*/ 2 w 15"/>
                <a:gd name="T5" fmla="*/ 58 h 60"/>
                <a:gd name="T6" fmla="*/ 0 w 15"/>
                <a:gd name="T7" fmla="*/ 52 h 60"/>
                <a:gd name="T8" fmla="*/ 0 w 15"/>
                <a:gd name="T9" fmla="*/ 8 h 60"/>
                <a:gd name="T10" fmla="*/ 2 w 15"/>
                <a:gd name="T11" fmla="*/ 2 h 60"/>
                <a:gd name="T12" fmla="*/ 8 w 15"/>
                <a:gd name="T13" fmla="*/ 0 h 60"/>
                <a:gd name="T14" fmla="*/ 13 w 15"/>
                <a:gd name="T15" fmla="*/ 2 h 60"/>
                <a:gd name="T16" fmla="*/ 15 w 15"/>
                <a:gd name="T17" fmla="*/ 8 h 60"/>
                <a:gd name="T18" fmla="*/ 15 w 15"/>
                <a:gd name="T19" fmla="*/ 52 h 60"/>
                <a:gd name="T20" fmla="*/ 13 w 15"/>
                <a:gd name="T21" fmla="*/ 58 h 6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5"/>
                <a:gd name="T34" fmla="*/ 0 h 60"/>
                <a:gd name="T35" fmla="*/ 15 w 15"/>
                <a:gd name="T36" fmla="*/ 60 h 6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5" h="60">
                  <a:moveTo>
                    <a:pt x="13" y="58"/>
                  </a:moveTo>
                  <a:lnTo>
                    <a:pt x="8" y="60"/>
                  </a:lnTo>
                  <a:lnTo>
                    <a:pt x="2" y="58"/>
                  </a:lnTo>
                  <a:lnTo>
                    <a:pt x="0" y="52"/>
                  </a:lnTo>
                  <a:lnTo>
                    <a:pt x="0" y="8"/>
                  </a:lnTo>
                  <a:lnTo>
                    <a:pt x="2" y="2"/>
                  </a:lnTo>
                  <a:lnTo>
                    <a:pt x="8" y="0"/>
                  </a:lnTo>
                  <a:lnTo>
                    <a:pt x="13" y="2"/>
                  </a:lnTo>
                  <a:lnTo>
                    <a:pt x="15" y="8"/>
                  </a:lnTo>
                  <a:lnTo>
                    <a:pt x="15" y="52"/>
                  </a:lnTo>
                  <a:lnTo>
                    <a:pt x="13" y="5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orbel"/>
                <a:ea typeface="幼圆" panose="02010509060101010101" pitchFamily="49" charset="-122"/>
                <a:cs typeface="+mn-cs"/>
              </a:endParaRPr>
            </a:p>
          </p:txBody>
        </p:sp>
        <p:sp>
          <p:nvSpPr>
            <p:cNvPr id="42055" name="Freeform 19"/>
            <p:cNvSpPr>
              <a:spLocks/>
            </p:cNvSpPr>
            <p:nvPr/>
          </p:nvSpPr>
          <p:spPr bwMode="auto">
            <a:xfrm>
              <a:off x="7132" y="4024"/>
              <a:ext cx="15" cy="60"/>
            </a:xfrm>
            <a:custGeom>
              <a:avLst/>
              <a:gdLst>
                <a:gd name="T0" fmla="*/ 13 w 15"/>
                <a:gd name="T1" fmla="*/ 58 h 60"/>
                <a:gd name="T2" fmla="*/ 8 w 15"/>
                <a:gd name="T3" fmla="*/ 60 h 60"/>
                <a:gd name="T4" fmla="*/ 2 w 15"/>
                <a:gd name="T5" fmla="*/ 58 h 60"/>
                <a:gd name="T6" fmla="*/ 0 w 15"/>
                <a:gd name="T7" fmla="*/ 53 h 60"/>
                <a:gd name="T8" fmla="*/ 0 w 15"/>
                <a:gd name="T9" fmla="*/ 7 h 60"/>
                <a:gd name="T10" fmla="*/ 2 w 15"/>
                <a:gd name="T11" fmla="*/ 2 h 60"/>
                <a:gd name="T12" fmla="*/ 8 w 15"/>
                <a:gd name="T13" fmla="*/ 0 h 60"/>
                <a:gd name="T14" fmla="*/ 13 w 15"/>
                <a:gd name="T15" fmla="*/ 2 h 60"/>
                <a:gd name="T16" fmla="*/ 15 w 15"/>
                <a:gd name="T17" fmla="*/ 7 h 60"/>
                <a:gd name="T18" fmla="*/ 15 w 15"/>
                <a:gd name="T19" fmla="*/ 53 h 60"/>
                <a:gd name="T20" fmla="*/ 13 w 15"/>
                <a:gd name="T21" fmla="*/ 58 h 6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5"/>
                <a:gd name="T34" fmla="*/ 0 h 60"/>
                <a:gd name="T35" fmla="*/ 15 w 15"/>
                <a:gd name="T36" fmla="*/ 60 h 6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5" h="60">
                  <a:moveTo>
                    <a:pt x="13" y="58"/>
                  </a:moveTo>
                  <a:lnTo>
                    <a:pt x="8" y="60"/>
                  </a:lnTo>
                  <a:lnTo>
                    <a:pt x="2" y="58"/>
                  </a:lnTo>
                  <a:lnTo>
                    <a:pt x="0" y="53"/>
                  </a:lnTo>
                  <a:lnTo>
                    <a:pt x="0" y="7"/>
                  </a:lnTo>
                  <a:lnTo>
                    <a:pt x="2" y="2"/>
                  </a:lnTo>
                  <a:lnTo>
                    <a:pt x="8" y="0"/>
                  </a:lnTo>
                  <a:lnTo>
                    <a:pt x="13" y="2"/>
                  </a:lnTo>
                  <a:lnTo>
                    <a:pt x="15" y="7"/>
                  </a:lnTo>
                  <a:lnTo>
                    <a:pt x="15" y="53"/>
                  </a:lnTo>
                  <a:lnTo>
                    <a:pt x="13" y="5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orbel"/>
                <a:ea typeface="幼圆" panose="02010509060101010101" pitchFamily="49" charset="-122"/>
                <a:cs typeface="+mn-cs"/>
              </a:endParaRPr>
            </a:p>
          </p:txBody>
        </p:sp>
        <p:sp>
          <p:nvSpPr>
            <p:cNvPr id="42056" name="Freeform 20"/>
            <p:cNvSpPr>
              <a:spLocks/>
            </p:cNvSpPr>
            <p:nvPr/>
          </p:nvSpPr>
          <p:spPr bwMode="auto">
            <a:xfrm>
              <a:off x="7132" y="3919"/>
              <a:ext cx="15" cy="60"/>
            </a:xfrm>
            <a:custGeom>
              <a:avLst/>
              <a:gdLst>
                <a:gd name="T0" fmla="*/ 13 w 15"/>
                <a:gd name="T1" fmla="*/ 58 h 60"/>
                <a:gd name="T2" fmla="*/ 8 w 15"/>
                <a:gd name="T3" fmla="*/ 60 h 60"/>
                <a:gd name="T4" fmla="*/ 2 w 15"/>
                <a:gd name="T5" fmla="*/ 58 h 60"/>
                <a:gd name="T6" fmla="*/ 0 w 15"/>
                <a:gd name="T7" fmla="*/ 52 h 60"/>
                <a:gd name="T8" fmla="*/ 0 w 15"/>
                <a:gd name="T9" fmla="*/ 8 h 60"/>
                <a:gd name="T10" fmla="*/ 2 w 15"/>
                <a:gd name="T11" fmla="*/ 2 h 60"/>
                <a:gd name="T12" fmla="*/ 8 w 15"/>
                <a:gd name="T13" fmla="*/ 0 h 60"/>
                <a:gd name="T14" fmla="*/ 13 w 15"/>
                <a:gd name="T15" fmla="*/ 2 h 60"/>
                <a:gd name="T16" fmla="*/ 15 w 15"/>
                <a:gd name="T17" fmla="*/ 8 h 60"/>
                <a:gd name="T18" fmla="*/ 15 w 15"/>
                <a:gd name="T19" fmla="*/ 52 h 60"/>
                <a:gd name="T20" fmla="*/ 13 w 15"/>
                <a:gd name="T21" fmla="*/ 58 h 6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5"/>
                <a:gd name="T34" fmla="*/ 0 h 60"/>
                <a:gd name="T35" fmla="*/ 15 w 15"/>
                <a:gd name="T36" fmla="*/ 60 h 6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5" h="60">
                  <a:moveTo>
                    <a:pt x="13" y="58"/>
                  </a:moveTo>
                  <a:lnTo>
                    <a:pt x="8" y="60"/>
                  </a:lnTo>
                  <a:lnTo>
                    <a:pt x="2" y="58"/>
                  </a:lnTo>
                  <a:lnTo>
                    <a:pt x="0" y="52"/>
                  </a:lnTo>
                  <a:lnTo>
                    <a:pt x="0" y="8"/>
                  </a:lnTo>
                  <a:lnTo>
                    <a:pt x="2" y="2"/>
                  </a:lnTo>
                  <a:lnTo>
                    <a:pt x="8" y="0"/>
                  </a:lnTo>
                  <a:lnTo>
                    <a:pt x="13" y="2"/>
                  </a:lnTo>
                  <a:lnTo>
                    <a:pt x="15" y="8"/>
                  </a:lnTo>
                  <a:lnTo>
                    <a:pt x="15" y="52"/>
                  </a:lnTo>
                  <a:lnTo>
                    <a:pt x="13" y="5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orbel"/>
                <a:ea typeface="幼圆" panose="02010509060101010101" pitchFamily="49" charset="-122"/>
                <a:cs typeface="+mn-cs"/>
              </a:endParaRPr>
            </a:p>
          </p:txBody>
        </p:sp>
        <p:sp>
          <p:nvSpPr>
            <p:cNvPr id="42057" name="Freeform 21"/>
            <p:cNvSpPr>
              <a:spLocks/>
            </p:cNvSpPr>
            <p:nvPr/>
          </p:nvSpPr>
          <p:spPr bwMode="auto">
            <a:xfrm>
              <a:off x="7132" y="3814"/>
              <a:ext cx="15" cy="60"/>
            </a:xfrm>
            <a:custGeom>
              <a:avLst/>
              <a:gdLst>
                <a:gd name="T0" fmla="*/ 13 w 15"/>
                <a:gd name="T1" fmla="*/ 58 h 60"/>
                <a:gd name="T2" fmla="*/ 8 w 15"/>
                <a:gd name="T3" fmla="*/ 60 h 60"/>
                <a:gd name="T4" fmla="*/ 2 w 15"/>
                <a:gd name="T5" fmla="*/ 58 h 60"/>
                <a:gd name="T6" fmla="*/ 0 w 15"/>
                <a:gd name="T7" fmla="*/ 53 h 60"/>
                <a:gd name="T8" fmla="*/ 0 w 15"/>
                <a:gd name="T9" fmla="*/ 7 h 60"/>
                <a:gd name="T10" fmla="*/ 2 w 15"/>
                <a:gd name="T11" fmla="*/ 2 h 60"/>
                <a:gd name="T12" fmla="*/ 8 w 15"/>
                <a:gd name="T13" fmla="*/ 0 h 60"/>
                <a:gd name="T14" fmla="*/ 13 w 15"/>
                <a:gd name="T15" fmla="*/ 2 h 60"/>
                <a:gd name="T16" fmla="*/ 15 w 15"/>
                <a:gd name="T17" fmla="*/ 7 h 60"/>
                <a:gd name="T18" fmla="*/ 15 w 15"/>
                <a:gd name="T19" fmla="*/ 53 h 60"/>
                <a:gd name="T20" fmla="*/ 13 w 15"/>
                <a:gd name="T21" fmla="*/ 58 h 6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5"/>
                <a:gd name="T34" fmla="*/ 0 h 60"/>
                <a:gd name="T35" fmla="*/ 15 w 15"/>
                <a:gd name="T36" fmla="*/ 60 h 6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5" h="60">
                  <a:moveTo>
                    <a:pt x="13" y="58"/>
                  </a:moveTo>
                  <a:lnTo>
                    <a:pt x="8" y="60"/>
                  </a:lnTo>
                  <a:lnTo>
                    <a:pt x="2" y="58"/>
                  </a:lnTo>
                  <a:lnTo>
                    <a:pt x="0" y="53"/>
                  </a:lnTo>
                  <a:lnTo>
                    <a:pt x="0" y="7"/>
                  </a:lnTo>
                  <a:lnTo>
                    <a:pt x="2" y="2"/>
                  </a:lnTo>
                  <a:lnTo>
                    <a:pt x="8" y="0"/>
                  </a:lnTo>
                  <a:lnTo>
                    <a:pt x="13" y="2"/>
                  </a:lnTo>
                  <a:lnTo>
                    <a:pt x="15" y="7"/>
                  </a:lnTo>
                  <a:lnTo>
                    <a:pt x="15" y="53"/>
                  </a:lnTo>
                  <a:lnTo>
                    <a:pt x="13" y="5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orbel"/>
                <a:ea typeface="幼圆" panose="02010509060101010101" pitchFamily="49" charset="-122"/>
                <a:cs typeface="+mn-cs"/>
              </a:endParaRPr>
            </a:p>
          </p:txBody>
        </p:sp>
        <p:sp>
          <p:nvSpPr>
            <p:cNvPr id="42058" name="Freeform 22"/>
            <p:cNvSpPr>
              <a:spLocks/>
            </p:cNvSpPr>
            <p:nvPr/>
          </p:nvSpPr>
          <p:spPr bwMode="auto">
            <a:xfrm>
              <a:off x="7132" y="3709"/>
              <a:ext cx="15" cy="60"/>
            </a:xfrm>
            <a:custGeom>
              <a:avLst/>
              <a:gdLst>
                <a:gd name="T0" fmla="*/ 13 w 15"/>
                <a:gd name="T1" fmla="*/ 58 h 60"/>
                <a:gd name="T2" fmla="*/ 8 w 15"/>
                <a:gd name="T3" fmla="*/ 60 h 60"/>
                <a:gd name="T4" fmla="*/ 2 w 15"/>
                <a:gd name="T5" fmla="*/ 58 h 60"/>
                <a:gd name="T6" fmla="*/ 0 w 15"/>
                <a:gd name="T7" fmla="*/ 52 h 60"/>
                <a:gd name="T8" fmla="*/ 0 w 15"/>
                <a:gd name="T9" fmla="*/ 8 h 60"/>
                <a:gd name="T10" fmla="*/ 2 w 15"/>
                <a:gd name="T11" fmla="*/ 2 h 60"/>
                <a:gd name="T12" fmla="*/ 8 w 15"/>
                <a:gd name="T13" fmla="*/ 0 h 60"/>
                <a:gd name="T14" fmla="*/ 13 w 15"/>
                <a:gd name="T15" fmla="*/ 2 h 60"/>
                <a:gd name="T16" fmla="*/ 15 w 15"/>
                <a:gd name="T17" fmla="*/ 8 h 60"/>
                <a:gd name="T18" fmla="*/ 15 w 15"/>
                <a:gd name="T19" fmla="*/ 52 h 60"/>
                <a:gd name="T20" fmla="*/ 13 w 15"/>
                <a:gd name="T21" fmla="*/ 58 h 6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5"/>
                <a:gd name="T34" fmla="*/ 0 h 60"/>
                <a:gd name="T35" fmla="*/ 15 w 15"/>
                <a:gd name="T36" fmla="*/ 60 h 6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5" h="60">
                  <a:moveTo>
                    <a:pt x="13" y="58"/>
                  </a:moveTo>
                  <a:lnTo>
                    <a:pt x="8" y="60"/>
                  </a:lnTo>
                  <a:lnTo>
                    <a:pt x="2" y="58"/>
                  </a:lnTo>
                  <a:lnTo>
                    <a:pt x="0" y="52"/>
                  </a:lnTo>
                  <a:lnTo>
                    <a:pt x="0" y="8"/>
                  </a:lnTo>
                  <a:lnTo>
                    <a:pt x="2" y="2"/>
                  </a:lnTo>
                  <a:lnTo>
                    <a:pt x="8" y="0"/>
                  </a:lnTo>
                  <a:lnTo>
                    <a:pt x="13" y="2"/>
                  </a:lnTo>
                  <a:lnTo>
                    <a:pt x="15" y="8"/>
                  </a:lnTo>
                  <a:lnTo>
                    <a:pt x="15" y="52"/>
                  </a:lnTo>
                  <a:lnTo>
                    <a:pt x="13" y="5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orbel"/>
                <a:ea typeface="幼圆" panose="02010509060101010101" pitchFamily="49" charset="-122"/>
                <a:cs typeface="+mn-cs"/>
              </a:endParaRPr>
            </a:p>
          </p:txBody>
        </p:sp>
        <p:sp>
          <p:nvSpPr>
            <p:cNvPr id="42059" name="Freeform 23"/>
            <p:cNvSpPr>
              <a:spLocks/>
            </p:cNvSpPr>
            <p:nvPr/>
          </p:nvSpPr>
          <p:spPr bwMode="auto">
            <a:xfrm>
              <a:off x="7132" y="3604"/>
              <a:ext cx="15" cy="60"/>
            </a:xfrm>
            <a:custGeom>
              <a:avLst/>
              <a:gdLst>
                <a:gd name="T0" fmla="*/ 13 w 15"/>
                <a:gd name="T1" fmla="*/ 58 h 60"/>
                <a:gd name="T2" fmla="*/ 8 w 15"/>
                <a:gd name="T3" fmla="*/ 60 h 60"/>
                <a:gd name="T4" fmla="*/ 2 w 15"/>
                <a:gd name="T5" fmla="*/ 58 h 60"/>
                <a:gd name="T6" fmla="*/ 0 w 15"/>
                <a:gd name="T7" fmla="*/ 53 h 60"/>
                <a:gd name="T8" fmla="*/ 0 w 15"/>
                <a:gd name="T9" fmla="*/ 7 h 60"/>
                <a:gd name="T10" fmla="*/ 2 w 15"/>
                <a:gd name="T11" fmla="*/ 2 h 60"/>
                <a:gd name="T12" fmla="*/ 8 w 15"/>
                <a:gd name="T13" fmla="*/ 0 h 60"/>
                <a:gd name="T14" fmla="*/ 13 w 15"/>
                <a:gd name="T15" fmla="*/ 2 h 60"/>
                <a:gd name="T16" fmla="*/ 15 w 15"/>
                <a:gd name="T17" fmla="*/ 7 h 60"/>
                <a:gd name="T18" fmla="*/ 15 w 15"/>
                <a:gd name="T19" fmla="*/ 53 h 60"/>
                <a:gd name="T20" fmla="*/ 13 w 15"/>
                <a:gd name="T21" fmla="*/ 58 h 6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5"/>
                <a:gd name="T34" fmla="*/ 0 h 60"/>
                <a:gd name="T35" fmla="*/ 15 w 15"/>
                <a:gd name="T36" fmla="*/ 60 h 6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5" h="60">
                  <a:moveTo>
                    <a:pt x="13" y="58"/>
                  </a:moveTo>
                  <a:lnTo>
                    <a:pt x="8" y="60"/>
                  </a:lnTo>
                  <a:lnTo>
                    <a:pt x="2" y="58"/>
                  </a:lnTo>
                  <a:lnTo>
                    <a:pt x="0" y="53"/>
                  </a:lnTo>
                  <a:lnTo>
                    <a:pt x="0" y="7"/>
                  </a:lnTo>
                  <a:lnTo>
                    <a:pt x="2" y="2"/>
                  </a:lnTo>
                  <a:lnTo>
                    <a:pt x="8" y="0"/>
                  </a:lnTo>
                  <a:lnTo>
                    <a:pt x="13" y="2"/>
                  </a:lnTo>
                  <a:lnTo>
                    <a:pt x="15" y="7"/>
                  </a:lnTo>
                  <a:lnTo>
                    <a:pt x="15" y="53"/>
                  </a:lnTo>
                  <a:lnTo>
                    <a:pt x="13" y="5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orbel"/>
                <a:ea typeface="幼圆" panose="02010509060101010101" pitchFamily="49" charset="-122"/>
                <a:cs typeface="+mn-cs"/>
              </a:endParaRPr>
            </a:p>
          </p:txBody>
        </p:sp>
        <p:sp>
          <p:nvSpPr>
            <p:cNvPr id="42060" name="Freeform 24"/>
            <p:cNvSpPr>
              <a:spLocks/>
            </p:cNvSpPr>
            <p:nvPr/>
          </p:nvSpPr>
          <p:spPr bwMode="auto">
            <a:xfrm>
              <a:off x="7132" y="3499"/>
              <a:ext cx="15" cy="60"/>
            </a:xfrm>
            <a:custGeom>
              <a:avLst/>
              <a:gdLst>
                <a:gd name="T0" fmla="*/ 13 w 15"/>
                <a:gd name="T1" fmla="*/ 58 h 60"/>
                <a:gd name="T2" fmla="*/ 8 w 15"/>
                <a:gd name="T3" fmla="*/ 60 h 60"/>
                <a:gd name="T4" fmla="*/ 2 w 15"/>
                <a:gd name="T5" fmla="*/ 58 h 60"/>
                <a:gd name="T6" fmla="*/ 0 w 15"/>
                <a:gd name="T7" fmla="*/ 52 h 60"/>
                <a:gd name="T8" fmla="*/ 0 w 15"/>
                <a:gd name="T9" fmla="*/ 8 h 60"/>
                <a:gd name="T10" fmla="*/ 2 w 15"/>
                <a:gd name="T11" fmla="*/ 2 h 60"/>
                <a:gd name="T12" fmla="*/ 8 w 15"/>
                <a:gd name="T13" fmla="*/ 0 h 60"/>
                <a:gd name="T14" fmla="*/ 13 w 15"/>
                <a:gd name="T15" fmla="*/ 2 h 60"/>
                <a:gd name="T16" fmla="*/ 15 w 15"/>
                <a:gd name="T17" fmla="*/ 8 h 60"/>
                <a:gd name="T18" fmla="*/ 15 w 15"/>
                <a:gd name="T19" fmla="*/ 52 h 60"/>
                <a:gd name="T20" fmla="*/ 13 w 15"/>
                <a:gd name="T21" fmla="*/ 58 h 6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5"/>
                <a:gd name="T34" fmla="*/ 0 h 60"/>
                <a:gd name="T35" fmla="*/ 15 w 15"/>
                <a:gd name="T36" fmla="*/ 60 h 6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5" h="60">
                  <a:moveTo>
                    <a:pt x="13" y="58"/>
                  </a:moveTo>
                  <a:lnTo>
                    <a:pt x="8" y="60"/>
                  </a:lnTo>
                  <a:lnTo>
                    <a:pt x="2" y="58"/>
                  </a:lnTo>
                  <a:lnTo>
                    <a:pt x="0" y="52"/>
                  </a:lnTo>
                  <a:lnTo>
                    <a:pt x="0" y="8"/>
                  </a:lnTo>
                  <a:lnTo>
                    <a:pt x="2" y="2"/>
                  </a:lnTo>
                  <a:lnTo>
                    <a:pt x="8" y="0"/>
                  </a:lnTo>
                  <a:lnTo>
                    <a:pt x="13" y="2"/>
                  </a:lnTo>
                  <a:lnTo>
                    <a:pt x="15" y="8"/>
                  </a:lnTo>
                  <a:lnTo>
                    <a:pt x="15" y="52"/>
                  </a:lnTo>
                  <a:lnTo>
                    <a:pt x="13" y="5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orbel"/>
                <a:ea typeface="幼圆" panose="02010509060101010101" pitchFamily="49" charset="-122"/>
                <a:cs typeface="+mn-cs"/>
              </a:endParaRPr>
            </a:p>
          </p:txBody>
        </p:sp>
        <p:sp>
          <p:nvSpPr>
            <p:cNvPr id="42061" name="Freeform 25"/>
            <p:cNvSpPr>
              <a:spLocks/>
            </p:cNvSpPr>
            <p:nvPr/>
          </p:nvSpPr>
          <p:spPr bwMode="auto">
            <a:xfrm>
              <a:off x="7080" y="4437"/>
              <a:ext cx="120" cy="120"/>
            </a:xfrm>
            <a:custGeom>
              <a:avLst/>
              <a:gdLst>
                <a:gd name="T0" fmla="*/ 60 w 120"/>
                <a:gd name="T1" fmla="*/ 120 h 120"/>
                <a:gd name="T2" fmla="*/ 0 w 120"/>
                <a:gd name="T3" fmla="*/ 0 h 120"/>
                <a:gd name="T4" fmla="*/ 120 w 120"/>
                <a:gd name="T5" fmla="*/ 0 h 120"/>
                <a:gd name="T6" fmla="*/ 60 w 120"/>
                <a:gd name="T7" fmla="*/ 120 h 120"/>
                <a:gd name="T8" fmla="*/ 0 60000 65536"/>
                <a:gd name="T9" fmla="*/ 0 60000 65536"/>
                <a:gd name="T10" fmla="*/ 0 60000 65536"/>
                <a:gd name="T11" fmla="*/ 0 60000 65536"/>
                <a:gd name="T12" fmla="*/ 0 w 120"/>
                <a:gd name="T13" fmla="*/ 0 h 120"/>
                <a:gd name="T14" fmla="*/ 120 w 120"/>
                <a:gd name="T15" fmla="*/ 120 h 120"/>
              </a:gdLst>
              <a:ahLst/>
              <a:cxnLst>
                <a:cxn ang="T8">
                  <a:pos x="T0" y="T1"/>
                </a:cxn>
                <a:cxn ang="T9">
                  <a:pos x="T2" y="T3"/>
                </a:cxn>
                <a:cxn ang="T10">
                  <a:pos x="T4" y="T5"/>
                </a:cxn>
                <a:cxn ang="T11">
                  <a:pos x="T6" y="T7"/>
                </a:cxn>
              </a:cxnLst>
              <a:rect l="T12" t="T13" r="T14" b="T15"/>
              <a:pathLst>
                <a:path w="120" h="120">
                  <a:moveTo>
                    <a:pt x="60" y="120"/>
                  </a:moveTo>
                  <a:lnTo>
                    <a:pt x="0" y="0"/>
                  </a:lnTo>
                  <a:lnTo>
                    <a:pt x="120" y="0"/>
                  </a:lnTo>
                  <a:lnTo>
                    <a:pt x="60" y="1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orbel"/>
                <a:ea typeface="幼圆" panose="02010509060101010101" pitchFamily="49" charset="-122"/>
                <a:cs typeface="+mn-cs"/>
              </a:endParaRPr>
            </a:p>
          </p:txBody>
        </p:sp>
        <p:sp>
          <p:nvSpPr>
            <p:cNvPr id="42062" name="Freeform 26"/>
            <p:cNvSpPr>
              <a:spLocks/>
            </p:cNvSpPr>
            <p:nvPr/>
          </p:nvSpPr>
          <p:spPr bwMode="auto">
            <a:xfrm>
              <a:off x="7095" y="3334"/>
              <a:ext cx="87" cy="88"/>
            </a:xfrm>
            <a:custGeom>
              <a:avLst/>
              <a:gdLst>
                <a:gd name="T0" fmla="*/ 87 w 87"/>
                <a:gd name="T1" fmla="*/ 48 h 88"/>
                <a:gd name="T2" fmla="*/ 44 w 87"/>
                <a:gd name="T3" fmla="*/ 88 h 88"/>
                <a:gd name="T4" fmla="*/ 40 w 87"/>
                <a:gd name="T5" fmla="*/ 87 h 88"/>
                <a:gd name="T6" fmla="*/ 0 w 87"/>
                <a:gd name="T7" fmla="*/ 44 h 88"/>
                <a:gd name="T8" fmla="*/ 0 w 87"/>
                <a:gd name="T9" fmla="*/ 41 h 88"/>
                <a:gd name="T10" fmla="*/ 44 w 87"/>
                <a:gd name="T11" fmla="*/ 0 h 88"/>
                <a:gd name="T12" fmla="*/ 47 w 87"/>
                <a:gd name="T13" fmla="*/ 0 h 88"/>
                <a:gd name="T14" fmla="*/ 87 w 87"/>
                <a:gd name="T15" fmla="*/ 44 h 88"/>
                <a:gd name="T16" fmla="*/ 87 w 87"/>
                <a:gd name="T17" fmla="*/ 48 h 8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87"/>
                <a:gd name="T28" fmla="*/ 0 h 88"/>
                <a:gd name="T29" fmla="*/ 87 w 87"/>
                <a:gd name="T30" fmla="*/ 88 h 8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87" h="88">
                  <a:moveTo>
                    <a:pt x="87" y="48"/>
                  </a:moveTo>
                  <a:lnTo>
                    <a:pt x="44" y="88"/>
                  </a:lnTo>
                  <a:lnTo>
                    <a:pt x="40" y="87"/>
                  </a:lnTo>
                  <a:lnTo>
                    <a:pt x="0" y="44"/>
                  </a:lnTo>
                  <a:lnTo>
                    <a:pt x="0" y="41"/>
                  </a:lnTo>
                  <a:lnTo>
                    <a:pt x="44" y="0"/>
                  </a:lnTo>
                  <a:lnTo>
                    <a:pt x="47" y="0"/>
                  </a:lnTo>
                  <a:lnTo>
                    <a:pt x="87" y="44"/>
                  </a:lnTo>
                  <a:lnTo>
                    <a:pt x="87" y="48"/>
                  </a:lnTo>
                  <a:close/>
                </a:path>
              </a:pathLst>
            </a:custGeom>
            <a:solidFill>
              <a:srgbClr val="CC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orbel"/>
                <a:ea typeface="幼圆" panose="02010509060101010101" pitchFamily="49" charset="-122"/>
                <a:cs typeface="+mn-cs"/>
              </a:endParaRPr>
            </a:p>
          </p:txBody>
        </p:sp>
        <p:sp>
          <p:nvSpPr>
            <p:cNvPr id="42063" name="Freeform 27"/>
            <p:cNvSpPr>
              <a:spLocks/>
            </p:cNvSpPr>
            <p:nvPr/>
          </p:nvSpPr>
          <p:spPr bwMode="auto">
            <a:xfrm>
              <a:off x="7095" y="3334"/>
              <a:ext cx="87" cy="88"/>
            </a:xfrm>
            <a:custGeom>
              <a:avLst/>
              <a:gdLst>
                <a:gd name="T0" fmla="*/ 44 w 87"/>
                <a:gd name="T1" fmla="*/ 0 h 88"/>
                <a:gd name="T2" fmla="*/ 0 w 87"/>
                <a:gd name="T3" fmla="*/ 41 h 88"/>
                <a:gd name="T4" fmla="*/ 0 w 87"/>
                <a:gd name="T5" fmla="*/ 44 h 88"/>
                <a:gd name="T6" fmla="*/ 0 w 87"/>
                <a:gd name="T7" fmla="*/ 48 h 88"/>
                <a:gd name="T8" fmla="*/ 44 w 87"/>
                <a:gd name="T9" fmla="*/ 88 h 88"/>
                <a:gd name="T10" fmla="*/ 47 w 87"/>
                <a:gd name="T11" fmla="*/ 87 h 88"/>
                <a:gd name="T12" fmla="*/ 87 w 87"/>
                <a:gd name="T13" fmla="*/ 44 h 88"/>
                <a:gd name="T14" fmla="*/ 87 w 87"/>
                <a:gd name="T15" fmla="*/ 41 h 88"/>
                <a:gd name="T16" fmla="*/ 44 w 87"/>
                <a:gd name="T17" fmla="*/ 0 h 8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87"/>
                <a:gd name="T28" fmla="*/ 0 h 88"/>
                <a:gd name="T29" fmla="*/ 87 w 87"/>
                <a:gd name="T30" fmla="*/ 88 h 8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87" h="88">
                  <a:moveTo>
                    <a:pt x="44" y="0"/>
                  </a:moveTo>
                  <a:lnTo>
                    <a:pt x="0" y="41"/>
                  </a:lnTo>
                  <a:lnTo>
                    <a:pt x="0" y="44"/>
                  </a:lnTo>
                  <a:lnTo>
                    <a:pt x="0" y="48"/>
                  </a:lnTo>
                  <a:lnTo>
                    <a:pt x="44" y="88"/>
                  </a:lnTo>
                  <a:lnTo>
                    <a:pt x="47" y="87"/>
                  </a:lnTo>
                  <a:lnTo>
                    <a:pt x="87" y="44"/>
                  </a:lnTo>
                  <a:lnTo>
                    <a:pt x="87" y="41"/>
                  </a:lnTo>
                  <a:lnTo>
                    <a:pt x="44" y="0"/>
                  </a:lnTo>
                  <a:close/>
                </a:path>
              </a:pathLst>
            </a:custGeom>
            <a:noFill/>
            <a:ln w="38100">
              <a:solidFill>
                <a:srgbClr val="CC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orbel"/>
                <a:ea typeface="幼圆" panose="02010509060101010101" pitchFamily="49" charset="-122"/>
                <a:cs typeface="+mn-cs"/>
              </a:endParaRPr>
            </a:p>
          </p:txBody>
        </p:sp>
        <p:sp>
          <p:nvSpPr>
            <p:cNvPr id="42064" name="Freeform 28"/>
            <p:cNvSpPr>
              <a:spLocks/>
            </p:cNvSpPr>
            <p:nvPr/>
          </p:nvSpPr>
          <p:spPr bwMode="auto">
            <a:xfrm>
              <a:off x="7095" y="4587"/>
              <a:ext cx="87" cy="87"/>
            </a:xfrm>
            <a:custGeom>
              <a:avLst/>
              <a:gdLst>
                <a:gd name="T0" fmla="*/ 87 w 87"/>
                <a:gd name="T1" fmla="*/ 46 h 87"/>
                <a:gd name="T2" fmla="*/ 44 w 87"/>
                <a:gd name="T3" fmla="*/ 87 h 87"/>
                <a:gd name="T4" fmla="*/ 40 w 87"/>
                <a:gd name="T5" fmla="*/ 87 h 87"/>
                <a:gd name="T6" fmla="*/ 0 w 87"/>
                <a:gd name="T7" fmla="*/ 43 h 87"/>
                <a:gd name="T8" fmla="*/ 0 w 87"/>
                <a:gd name="T9" fmla="*/ 39 h 87"/>
                <a:gd name="T10" fmla="*/ 44 w 87"/>
                <a:gd name="T11" fmla="*/ 0 h 87"/>
                <a:gd name="T12" fmla="*/ 47 w 87"/>
                <a:gd name="T13" fmla="*/ 0 h 87"/>
                <a:gd name="T14" fmla="*/ 87 w 87"/>
                <a:gd name="T15" fmla="*/ 43 h 87"/>
                <a:gd name="T16" fmla="*/ 87 w 87"/>
                <a:gd name="T17" fmla="*/ 46 h 8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87"/>
                <a:gd name="T28" fmla="*/ 0 h 87"/>
                <a:gd name="T29" fmla="*/ 87 w 87"/>
                <a:gd name="T30" fmla="*/ 87 h 8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87" h="87">
                  <a:moveTo>
                    <a:pt x="87" y="46"/>
                  </a:moveTo>
                  <a:lnTo>
                    <a:pt x="44" y="87"/>
                  </a:lnTo>
                  <a:lnTo>
                    <a:pt x="40" y="87"/>
                  </a:lnTo>
                  <a:lnTo>
                    <a:pt x="0" y="43"/>
                  </a:lnTo>
                  <a:lnTo>
                    <a:pt x="0" y="39"/>
                  </a:lnTo>
                  <a:lnTo>
                    <a:pt x="44" y="0"/>
                  </a:lnTo>
                  <a:lnTo>
                    <a:pt x="47" y="0"/>
                  </a:lnTo>
                  <a:lnTo>
                    <a:pt x="87" y="43"/>
                  </a:lnTo>
                  <a:lnTo>
                    <a:pt x="87" y="46"/>
                  </a:lnTo>
                  <a:close/>
                </a:path>
              </a:pathLst>
            </a:custGeom>
            <a:solidFill>
              <a:srgbClr val="CC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orbel"/>
                <a:ea typeface="幼圆" panose="02010509060101010101" pitchFamily="49" charset="-122"/>
                <a:cs typeface="+mn-cs"/>
              </a:endParaRPr>
            </a:p>
          </p:txBody>
        </p:sp>
        <p:sp>
          <p:nvSpPr>
            <p:cNvPr id="42065" name="Freeform 29"/>
            <p:cNvSpPr>
              <a:spLocks/>
            </p:cNvSpPr>
            <p:nvPr/>
          </p:nvSpPr>
          <p:spPr bwMode="auto">
            <a:xfrm>
              <a:off x="7095" y="4587"/>
              <a:ext cx="87" cy="87"/>
            </a:xfrm>
            <a:custGeom>
              <a:avLst/>
              <a:gdLst>
                <a:gd name="T0" fmla="*/ 44 w 87"/>
                <a:gd name="T1" fmla="*/ 0 h 87"/>
                <a:gd name="T2" fmla="*/ 0 w 87"/>
                <a:gd name="T3" fmla="*/ 43 h 87"/>
                <a:gd name="T4" fmla="*/ 0 w 87"/>
                <a:gd name="T5" fmla="*/ 46 h 87"/>
                <a:gd name="T6" fmla="*/ 44 w 87"/>
                <a:gd name="T7" fmla="*/ 87 h 87"/>
                <a:gd name="T8" fmla="*/ 47 w 87"/>
                <a:gd name="T9" fmla="*/ 87 h 87"/>
                <a:gd name="T10" fmla="*/ 87 w 87"/>
                <a:gd name="T11" fmla="*/ 43 h 87"/>
                <a:gd name="T12" fmla="*/ 87 w 87"/>
                <a:gd name="T13" fmla="*/ 39 h 87"/>
                <a:gd name="T14" fmla="*/ 44 w 87"/>
                <a:gd name="T15" fmla="*/ 0 h 87"/>
                <a:gd name="T16" fmla="*/ 0 60000 65536"/>
                <a:gd name="T17" fmla="*/ 0 60000 65536"/>
                <a:gd name="T18" fmla="*/ 0 60000 65536"/>
                <a:gd name="T19" fmla="*/ 0 60000 65536"/>
                <a:gd name="T20" fmla="*/ 0 60000 65536"/>
                <a:gd name="T21" fmla="*/ 0 60000 65536"/>
                <a:gd name="T22" fmla="*/ 0 60000 65536"/>
                <a:gd name="T23" fmla="*/ 0 60000 65536"/>
                <a:gd name="T24" fmla="*/ 0 w 87"/>
                <a:gd name="T25" fmla="*/ 0 h 87"/>
                <a:gd name="T26" fmla="*/ 87 w 87"/>
                <a:gd name="T27" fmla="*/ 87 h 8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87" h="87">
                  <a:moveTo>
                    <a:pt x="44" y="0"/>
                  </a:moveTo>
                  <a:lnTo>
                    <a:pt x="0" y="43"/>
                  </a:lnTo>
                  <a:lnTo>
                    <a:pt x="0" y="46"/>
                  </a:lnTo>
                  <a:lnTo>
                    <a:pt x="44" y="87"/>
                  </a:lnTo>
                  <a:lnTo>
                    <a:pt x="47" y="87"/>
                  </a:lnTo>
                  <a:lnTo>
                    <a:pt x="87" y="43"/>
                  </a:lnTo>
                  <a:lnTo>
                    <a:pt x="87" y="39"/>
                  </a:lnTo>
                  <a:lnTo>
                    <a:pt x="44" y="0"/>
                  </a:lnTo>
                  <a:close/>
                </a:path>
              </a:pathLst>
            </a:custGeom>
            <a:noFill/>
            <a:ln w="38100">
              <a:solidFill>
                <a:srgbClr val="CC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orbel"/>
                <a:ea typeface="幼圆" panose="02010509060101010101" pitchFamily="49" charset="-122"/>
                <a:cs typeface="+mn-cs"/>
              </a:endParaRPr>
            </a:p>
          </p:txBody>
        </p:sp>
        <p:sp>
          <p:nvSpPr>
            <p:cNvPr id="42066" name="Freeform 30"/>
            <p:cNvSpPr>
              <a:spLocks/>
            </p:cNvSpPr>
            <p:nvPr/>
          </p:nvSpPr>
          <p:spPr bwMode="auto">
            <a:xfrm>
              <a:off x="660" y="3924"/>
              <a:ext cx="3915" cy="1440"/>
            </a:xfrm>
            <a:custGeom>
              <a:avLst/>
              <a:gdLst>
                <a:gd name="T0" fmla="*/ 3132 w 3915"/>
                <a:gd name="T1" fmla="*/ 1440 h 1440"/>
                <a:gd name="T2" fmla="*/ 0 w 3915"/>
                <a:gd name="T3" fmla="*/ 1440 h 1440"/>
                <a:gd name="T4" fmla="*/ 783 w 3915"/>
                <a:gd name="T5" fmla="*/ 0 h 1440"/>
                <a:gd name="T6" fmla="*/ 3915 w 3915"/>
                <a:gd name="T7" fmla="*/ 0 h 1440"/>
                <a:gd name="T8" fmla="*/ 3132 w 3915"/>
                <a:gd name="T9" fmla="*/ 1440 h 1440"/>
                <a:gd name="T10" fmla="*/ 0 60000 65536"/>
                <a:gd name="T11" fmla="*/ 0 60000 65536"/>
                <a:gd name="T12" fmla="*/ 0 60000 65536"/>
                <a:gd name="T13" fmla="*/ 0 60000 65536"/>
                <a:gd name="T14" fmla="*/ 0 60000 65536"/>
                <a:gd name="T15" fmla="*/ 0 w 3915"/>
                <a:gd name="T16" fmla="*/ 0 h 1440"/>
                <a:gd name="T17" fmla="*/ 3915 w 3915"/>
                <a:gd name="T18" fmla="*/ 1440 h 1440"/>
              </a:gdLst>
              <a:ahLst/>
              <a:cxnLst>
                <a:cxn ang="T10">
                  <a:pos x="T0" y="T1"/>
                </a:cxn>
                <a:cxn ang="T11">
                  <a:pos x="T2" y="T3"/>
                </a:cxn>
                <a:cxn ang="T12">
                  <a:pos x="T4" y="T5"/>
                </a:cxn>
                <a:cxn ang="T13">
                  <a:pos x="T6" y="T7"/>
                </a:cxn>
                <a:cxn ang="T14">
                  <a:pos x="T8" y="T9"/>
                </a:cxn>
              </a:cxnLst>
              <a:rect l="T15" t="T16" r="T17" b="T18"/>
              <a:pathLst>
                <a:path w="3915" h="1440">
                  <a:moveTo>
                    <a:pt x="3132" y="1440"/>
                  </a:moveTo>
                  <a:lnTo>
                    <a:pt x="0" y="1440"/>
                  </a:lnTo>
                  <a:lnTo>
                    <a:pt x="783" y="0"/>
                  </a:lnTo>
                  <a:lnTo>
                    <a:pt x="3915" y="0"/>
                  </a:lnTo>
                  <a:lnTo>
                    <a:pt x="3132" y="1440"/>
                  </a:lnTo>
                  <a:close/>
                </a:path>
              </a:pathLst>
            </a:custGeom>
            <a:solidFill>
              <a:srgbClr val="FFEBC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orbel"/>
                <a:ea typeface="幼圆" panose="02010509060101010101" pitchFamily="49" charset="-122"/>
                <a:cs typeface="+mn-cs"/>
              </a:endParaRPr>
            </a:p>
          </p:txBody>
        </p:sp>
        <p:sp>
          <p:nvSpPr>
            <p:cNvPr id="42067" name="Freeform 31"/>
            <p:cNvSpPr>
              <a:spLocks/>
            </p:cNvSpPr>
            <p:nvPr/>
          </p:nvSpPr>
          <p:spPr bwMode="auto">
            <a:xfrm>
              <a:off x="1519" y="4629"/>
              <a:ext cx="2061" cy="0"/>
            </a:xfrm>
            <a:custGeom>
              <a:avLst/>
              <a:gdLst>
                <a:gd name="T0" fmla="*/ 0 w 2061"/>
                <a:gd name="T1" fmla="*/ 2061 w 2061"/>
                <a:gd name="T2" fmla="*/ 0 60000 65536"/>
                <a:gd name="T3" fmla="*/ 0 60000 65536"/>
                <a:gd name="T4" fmla="*/ 0 w 2061"/>
                <a:gd name="T5" fmla="*/ 2061 w 2061"/>
              </a:gdLst>
              <a:ahLst/>
              <a:cxnLst>
                <a:cxn ang="T2">
                  <a:pos x="T0" y="0"/>
                </a:cxn>
                <a:cxn ang="T3">
                  <a:pos x="T1" y="0"/>
                </a:cxn>
              </a:cxnLst>
              <a:rect l="T4" t="0" r="T5" b="0"/>
              <a:pathLst>
                <a:path w="2061">
                  <a:moveTo>
                    <a:pt x="0" y="0"/>
                  </a:moveTo>
                  <a:lnTo>
                    <a:pt x="2061" y="0"/>
                  </a:lnTo>
                </a:path>
              </a:pathLst>
            </a:custGeom>
            <a:noFill/>
            <a:ln w="38100">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orbel"/>
                <a:ea typeface="幼圆" panose="02010509060101010101" pitchFamily="49" charset="-122"/>
                <a:cs typeface="+mn-cs"/>
              </a:endParaRPr>
            </a:p>
          </p:txBody>
        </p:sp>
        <p:sp>
          <p:nvSpPr>
            <p:cNvPr id="42068" name="Freeform 32"/>
            <p:cNvSpPr>
              <a:spLocks/>
            </p:cNvSpPr>
            <p:nvPr/>
          </p:nvSpPr>
          <p:spPr bwMode="auto">
            <a:xfrm>
              <a:off x="1364" y="4532"/>
              <a:ext cx="266" cy="196"/>
            </a:xfrm>
            <a:custGeom>
              <a:avLst/>
              <a:gdLst>
                <a:gd name="T0" fmla="*/ 266 w 266"/>
                <a:gd name="T1" fmla="*/ 79 h 196"/>
                <a:gd name="T2" fmla="*/ 236 w 266"/>
                <a:gd name="T3" fmla="*/ 138 h 196"/>
                <a:gd name="T4" fmla="*/ 186 w 266"/>
                <a:gd name="T5" fmla="*/ 174 h 196"/>
                <a:gd name="T6" fmla="*/ 124 w 266"/>
                <a:gd name="T7" fmla="*/ 194 h 196"/>
                <a:gd name="T8" fmla="*/ 93 w 266"/>
                <a:gd name="T9" fmla="*/ 196 h 196"/>
                <a:gd name="T10" fmla="*/ 84 w 266"/>
                <a:gd name="T11" fmla="*/ 196 h 196"/>
                <a:gd name="T12" fmla="*/ 21 w 266"/>
                <a:gd name="T13" fmla="*/ 171 h 196"/>
                <a:gd name="T14" fmla="*/ 0 w 266"/>
                <a:gd name="T15" fmla="*/ 125 h 196"/>
                <a:gd name="T16" fmla="*/ 1 w 266"/>
                <a:gd name="T17" fmla="*/ 118 h 196"/>
                <a:gd name="T18" fmla="*/ 31 w 266"/>
                <a:gd name="T19" fmla="*/ 58 h 196"/>
                <a:gd name="T20" fmla="*/ 80 w 266"/>
                <a:gd name="T21" fmla="*/ 22 h 196"/>
                <a:gd name="T22" fmla="*/ 143 w 266"/>
                <a:gd name="T23" fmla="*/ 2 h 196"/>
                <a:gd name="T24" fmla="*/ 173 w 266"/>
                <a:gd name="T25" fmla="*/ 0 h 196"/>
                <a:gd name="T26" fmla="*/ 183 w 266"/>
                <a:gd name="T27" fmla="*/ 1 h 196"/>
                <a:gd name="T28" fmla="*/ 245 w 266"/>
                <a:gd name="T29" fmla="*/ 25 h 196"/>
                <a:gd name="T30" fmla="*/ 266 w 266"/>
                <a:gd name="T31" fmla="*/ 72 h 196"/>
                <a:gd name="T32" fmla="*/ 266 w 266"/>
                <a:gd name="T33" fmla="*/ 79 h 19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66"/>
                <a:gd name="T52" fmla="*/ 0 h 196"/>
                <a:gd name="T53" fmla="*/ 266 w 266"/>
                <a:gd name="T54" fmla="*/ 196 h 19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66" h="196">
                  <a:moveTo>
                    <a:pt x="266" y="79"/>
                  </a:moveTo>
                  <a:lnTo>
                    <a:pt x="236" y="138"/>
                  </a:lnTo>
                  <a:lnTo>
                    <a:pt x="186" y="174"/>
                  </a:lnTo>
                  <a:lnTo>
                    <a:pt x="124" y="194"/>
                  </a:lnTo>
                  <a:lnTo>
                    <a:pt x="93" y="196"/>
                  </a:lnTo>
                  <a:lnTo>
                    <a:pt x="84" y="196"/>
                  </a:lnTo>
                  <a:lnTo>
                    <a:pt x="21" y="171"/>
                  </a:lnTo>
                  <a:lnTo>
                    <a:pt x="0" y="125"/>
                  </a:lnTo>
                  <a:lnTo>
                    <a:pt x="1" y="118"/>
                  </a:lnTo>
                  <a:lnTo>
                    <a:pt x="31" y="58"/>
                  </a:lnTo>
                  <a:lnTo>
                    <a:pt x="80" y="22"/>
                  </a:lnTo>
                  <a:lnTo>
                    <a:pt x="143" y="2"/>
                  </a:lnTo>
                  <a:lnTo>
                    <a:pt x="173" y="0"/>
                  </a:lnTo>
                  <a:lnTo>
                    <a:pt x="183" y="1"/>
                  </a:lnTo>
                  <a:lnTo>
                    <a:pt x="245" y="25"/>
                  </a:lnTo>
                  <a:lnTo>
                    <a:pt x="266" y="72"/>
                  </a:lnTo>
                  <a:lnTo>
                    <a:pt x="266" y="79"/>
                  </a:lnTo>
                  <a:close/>
                </a:path>
              </a:pathLst>
            </a:custGeom>
            <a:solidFill>
              <a:srgbClr val="BBDFE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orbel"/>
                <a:ea typeface="幼圆" panose="02010509060101010101" pitchFamily="49" charset="-122"/>
                <a:cs typeface="+mn-cs"/>
              </a:endParaRPr>
            </a:p>
          </p:txBody>
        </p:sp>
        <p:sp>
          <p:nvSpPr>
            <p:cNvPr id="42069" name="Freeform 33"/>
            <p:cNvSpPr>
              <a:spLocks/>
            </p:cNvSpPr>
            <p:nvPr/>
          </p:nvSpPr>
          <p:spPr bwMode="auto">
            <a:xfrm>
              <a:off x="1364" y="4532"/>
              <a:ext cx="266" cy="196"/>
            </a:xfrm>
            <a:custGeom>
              <a:avLst/>
              <a:gdLst>
                <a:gd name="T0" fmla="*/ 100 w 266"/>
                <a:gd name="T1" fmla="*/ 13 h 196"/>
                <a:gd name="T2" fmla="*/ 45 w 266"/>
                <a:gd name="T3" fmla="*/ 45 h 196"/>
                <a:gd name="T4" fmla="*/ 7 w 266"/>
                <a:gd name="T5" fmla="*/ 95 h 196"/>
                <a:gd name="T6" fmla="*/ 0 w 266"/>
                <a:gd name="T7" fmla="*/ 125 h 196"/>
                <a:gd name="T8" fmla="*/ 1 w 266"/>
                <a:gd name="T9" fmla="*/ 133 h 196"/>
                <a:gd name="T10" fmla="*/ 41 w 266"/>
                <a:gd name="T11" fmla="*/ 185 h 196"/>
                <a:gd name="T12" fmla="*/ 93 w 266"/>
                <a:gd name="T13" fmla="*/ 196 h 196"/>
                <a:gd name="T14" fmla="*/ 103 w 266"/>
                <a:gd name="T15" fmla="*/ 196 h 196"/>
                <a:gd name="T16" fmla="*/ 166 w 266"/>
                <a:gd name="T17" fmla="*/ 183 h 196"/>
                <a:gd name="T18" fmla="*/ 221 w 266"/>
                <a:gd name="T19" fmla="*/ 152 h 196"/>
                <a:gd name="T20" fmla="*/ 260 w 266"/>
                <a:gd name="T21" fmla="*/ 102 h 196"/>
                <a:gd name="T22" fmla="*/ 266 w 266"/>
                <a:gd name="T23" fmla="*/ 72 h 196"/>
                <a:gd name="T24" fmla="*/ 266 w 266"/>
                <a:gd name="T25" fmla="*/ 64 h 196"/>
                <a:gd name="T26" fmla="*/ 226 w 266"/>
                <a:gd name="T27" fmla="*/ 12 h 196"/>
                <a:gd name="T28" fmla="*/ 173 w 266"/>
                <a:gd name="T29" fmla="*/ 0 h 196"/>
                <a:gd name="T30" fmla="*/ 163 w 266"/>
                <a:gd name="T31" fmla="*/ 0 h 196"/>
                <a:gd name="T32" fmla="*/ 100 w 266"/>
                <a:gd name="T33" fmla="*/ 13 h 19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66"/>
                <a:gd name="T52" fmla="*/ 0 h 196"/>
                <a:gd name="T53" fmla="*/ 266 w 266"/>
                <a:gd name="T54" fmla="*/ 196 h 19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66" h="196">
                  <a:moveTo>
                    <a:pt x="100" y="13"/>
                  </a:moveTo>
                  <a:lnTo>
                    <a:pt x="45" y="45"/>
                  </a:lnTo>
                  <a:lnTo>
                    <a:pt x="7" y="95"/>
                  </a:lnTo>
                  <a:lnTo>
                    <a:pt x="0" y="125"/>
                  </a:lnTo>
                  <a:lnTo>
                    <a:pt x="1" y="133"/>
                  </a:lnTo>
                  <a:lnTo>
                    <a:pt x="41" y="185"/>
                  </a:lnTo>
                  <a:lnTo>
                    <a:pt x="93" y="196"/>
                  </a:lnTo>
                  <a:lnTo>
                    <a:pt x="103" y="196"/>
                  </a:lnTo>
                  <a:lnTo>
                    <a:pt x="166" y="183"/>
                  </a:lnTo>
                  <a:lnTo>
                    <a:pt x="221" y="152"/>
                  </a:lnTo>
                  <a:lnTo>
                    <a:pt x="260" y="102"/>
                  </a:lnTo>
                  <a:lnTo>
                    <a:pt x="266" y="72"/>
                  </a:lnTo>
                  <a:lnTo>
                    <a:pt x="266" y="64"/>
                  </a:lnTo>
                  <a:lnTo>
                    <a:pt x="226" y="12"/>
                  </a:lnTo>
                  <a:lnTo>
                    <a:pt x="173" y="0"/>
                  </a:lnTo>
                  <a:lnTo>
                    <a:pt x="163" y="0"/>
                  </a:lnTo>
                  <a:lnTo>
                    <a:pt x="100" y="13"/>
                  </a:lnTo>
                  <a:close/>
                </a:path>
              </a:pathLst>
            </a:cu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orbel"/>
                <a:ea typeface="幼圆" panose="02010509060101010101" pitchFamily="49" charset="-122"/>
                <a:cs typeface="+mn-cs"/>
              </a:endParaRPr>
            </a:p>
          </p:txBody>
        </p:sp>
        <p:sp>
          <p:nvSpPr>
            <p:cNvPr id="42070" name="Freeform 35"/>
            <p:cNvSpPr>
              <a:spLocks/>
            </p:cNvSpPr>
            <p:nvPr/>
          </p:nvSpPr>
          <p:spPr bwMode="auto">
            <a:xfrm>
              <a:off x="3524" y="4532"/>
              <a:ext cx="266" cy="196"/>
            </a:xfrm>
            <a:custGeom>
              <a:avLst/>
              <a:gdLst>
                <a:gd name="T0" fmla="*/ 100 w 266"/>
                <a:gd name="T1" fmla="*/ 13 h 196"/>
                <a:gd name="T2" fmla="*/ 45 w 266"/>
                <a:gd name="T3" fmla="*/ 45 h 196"/>
                <a:gd name="T4" fmla="*/ 7 w 266"/>
                <a:gd name="T5" fmla="*/ 95 h 196"/>
                <a:gd name="T6" fmla="*/ 0 w 266"/>
                <a:gd name="T7" fmla="*/ 125 h 196"/>
                <a:gd name="T8" fmla="*/ 1 w 266"/>
                <a:gd name="T9" fmla="*/ 133 h 196"/>
                <a:gd name="T10" fmla="*/ 41 w 266"/>
                <a:gd name="T11" fmla="*/ 185 h 196"/>
                <a:gd name="T12" fmla="*/ 93 w 266"/>
                <a:gd name="T13" fmla="*/ 196 h 196"/>
                <a:gd name="T14" fmla="*/ 103 w 266"/>
                <a:gd name="T15" fmla="*/ 196 h 196"/>
                <a:gd name="T16" fmla="*/ 166 w 266"/>
                <a:gd name="T17" fmla="*/ 183 h 196"/>
                <a:gd name="T18" fmla="*/ 221 w 266"/>
                <a:gd name="T19" fmla="*/ 152 h 196"/>
                <a:gd name="T20" fmla="*/ 260 w 266"/>
                <a:gd name="T21" fmla="*/ 102 h 196"/>
                <a:gd name="T22" fmla="*/ 266 w 266"/>
                <a:gd name="T23" fmla="*/ 72 h 196"/>
                <a:gd name="T24" fmla="*/ 266 w 266"/>
                <a:gd name="T25" fmla="*/ 64 h 196"/>
                <a:gd name="T26" fmla="*/ 226 w 266"/>
                <a:gd name="T27" fmla="*/ 12 h 196"/>
                <a:gd name="T28" fmla="*/ 173 w 266"/>
                <a:gd name="T29" fmla="*/ 0 h 196"/>
                <a:gd name="T30" fmla="*/ 163 w 266"/>
                <a:gd name="T31" fmla="*/ 0 h 196"/>
                <a:gd name="T32" fmla="*/ 100 w 266"/>
                <a:gd name="T33" fmla="*/ 13 h 19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66"/>
                <a:gd name="T52" fmla="*/ 0 h 196"/>
                <a:gd name="T53" fmla="*/ 266 w 266"/>
                <a:gd name="T54" fmla="*/ 196 h 19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66" h="196">
                  <a:moveTo>
                    <a:pt x="100" y="13"/>
                  </a:moveTo>
                  <a:lnTo>
                    <a:pt x="45" y="45"/>
                  </a:lnTo>
                  <a:lnTo>
                    <a:pt x="7" y="95"/>
                  </a:lnTo>
                  <a:lnTo>
                    <a:pt x="0" y="125"/>
                  </a:lnTo>
                  <a:lnTo>
                    <a:pt x="1" y="133"/>
                  </a:lnTo>
                  <a:lnTo>
                    <a:pt x="41" y="185"/>
                  </a:lnTo>
                  <a:lnTo>
                    <a:pt x="93" y="196"/>
                  </a:lnTo>
                  <a:lnTo>
                    <a:pt x="103" y="196"/>
                  </a:lnTo>
                  <a:lnTo>
                    <a:pt x="166" y="183"/>
                  </a:lnTo>
                  <a:lnTo>
                    <a:pt x="221" y="152"/>
                  </a:lnTo>
                  <a:lnTo>
                    <a:pt x="260" y="102"/>
                  </a:lnTo>
                  <a:lnTo>
                    <a:pt x="266" y="72"/>
                  </a:lnTo>
                  <a:lnTo>
                    <a:pt x="266" y="64"/>
                  </a:lnTo>
                  <a:lnTo>
                    <a:pt x="226" y="12"/>
                  </a:lnTo>
                  <a:lnTo>
                    <a:pt x="173" y="0"/>
                  </a:lnTo>
                  <a:lnTo>
                    <a:pt x="163" y="0"/>
                  </a:lnTo>
                  <a:lnTo>
                    <a:pt x="100" y="13"/>
                  </a:lnTo>
                  <a:close/>
                </a:path>
              </a:pathLst>
            </a:cu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orbel"/>
                <a:ea typeface="幼圆" panose="02010509060101010101" pitchFamily="49" charset="-122"/>
                <a:cs typeface="+mn-cs"/>
              </a:endParaRPr>
            </a:p>
          </p:txBody>
        </p:sp>
        <p:sp>
          <p:nvSpPr>
            <p:cNvPr id="42071" name="Freeform 36"/>
            <p:cNvSpPr>
              <a:spLocks/>
            </p:cNvSpPr>
            <p:nvPr/>
          </p:nvSpPr>
          <p:spPr bwMode="auto">
            <a:xfrm>
              <a:off x="2160" y="4094"/>
              <a:ext cx="675" cy="1140"/>
            </a:xfrm>
            <a:custGeom>
              <a:avLst/>
              <a:gdLst>
                <a:gd name="T0" fmla="*/ 0 w 675"/>
                <a:gd name="T1" fmla="*/ 1140 h 1140"/>
                <a:gd name="T2" fmla="*/ 675 w 675"/>
                <a:gd name="T3" fmla="*/ 0 h 1140"/>
                <a:gd name="T4" fmla="*/ 0 60000 65536"/>
                <a:gd name="T5" fmla="*/ 0 60000 65536"/>
                <a:gd name="T6" fmla="*/ 0 w 675"/>
                <a:gd name="T7" fmla="*/ 0 h 1140"/>
                <a:gd name="T8" fmla="*/ 675 w 675"/>
                <a:gd name="T9" fmla="*/ 1140 h 1140"/>
              </a:gdLst>
              <a:ahLst/>
              <a:cxnLst>
                <a:cxn ang="T4">
                  <a:pos x="T0" y="T1"/>
                </a:cxn>
                <a:cxn ang="T5">
                  <a:pos x="T2" y="T3"/>
                </a:cxn>
              </a:cxnLst>
              <a:rect l="T6" t="T7" r="T8" b="T9"/>
              <a:pathLst>
                <a:path w="675" h="1140">
                  <a:moveTo>
                    <a:pt x="0" y="1140"/>
                  </a:moveTo>
                  <a:lnTo>
                    <a:pt x="675" y="0"/>
                  </a:lnTo>
                </a:path>
              </a:pathLst>
            </a:custGeom>
            <a:noFill/>
            <a:ln w="38100">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orbel"/>
                <a:ea typeface="幼圆" panose="02010509060101010101" pitchFamily="49" charset="-122"/>
                <a:cs typeface="+mn-cs"/>
              </a:endParaRPr>
            </a:p>
          </p:txBody>
        </p:sp>
        <p:sp>
          <p:nvSpPr>
            <p:cNvPr id="42072" name="Freeform 37"/>
            <p:cNvSpPr>
              <a:spLocks/>
            </p:cNvSpPr>
            <p:nvPr/>
          </p:nvSpPr>
          <p:spPr bwMode="auto">
            <a:xfrm>
              <a:off x="2070" y="5082"/>
              <a:ext cx="265" cy="197"/>
            </a:xfrm>
            <a:custGeom>
              <a:avLst/>
              <a:gdLst>
                <a:gd name="T0" fmla="*/ 264 w 265"/>
                <a:gd name="T1" fmla="*/ 79 h 197"/>
                <a:gd name="T2" fmla="*/ 234 w 265"/>
                <a:gd name="T3" fmla="*/ 138 h 197"/>
                <a:gd name="T4" fmla="*/ 185 w 265"/>
                <a:gd name="T5" fmla="*/ 175 h 197"/>
                <a:gd name="T6" fmla="*/ 122 w 265"/>
                <a:gd name="T7" fmla="*/ 195 h 197"/>
                <a:gd name="T8" fmla="*/ 92 w 265"/>
                <a:gd name="T9" fmla="*/ 197 h 197"/>
                <a:gd name="T10" fmla="*/ 83 w 265"/>
                <a:gd name="T11" fmla="*/ 196 h 197"/>
                <a:gd name="T12" fmla="*/ 21 w 265"/>
                <a:gd name="T13" fmla="*/ 172 h 197"/>
                <a:gd name="T14" fmla="*/ 0 w 265"/>
                <a:gd name="T15" fmla="*/ 126 h 197"/>
                <a:gd name="T16" fmla="*/ 0 w 265"/>
                <a:gd name="T17" fmla="*/ 118 h 197"/>
                <a:gd name="T18" fmla="*/ 30 w 265"/>
                <a:gd name="T19" fmla="*/ 58 h 197"/>
                <a:gd name="T20" fmla="*/ 79 w 265"/>
                <a:gd name="T21" fmla="*/ 22 h 197"/>
                <a:gd name="T22" fmla="*/ 142 w 265"/>
                <a:gd name="T23" fmla="*/ 2 h 197"/>
                <a:gd name="T24" fmla="*/ 172 w 265"/>
                <a:gd name="T25" fmla="*/ 0 h 197"/>
                <a:gd name="T26" fmla="*/ 182 w 265"/>
                <a:gd name="T27" fmla="*/ 1 h 197"/>
                <a:gd name="T28" fmla="*/ 244 w 265"/>
                <a:gd name="T29" fmla="*/ 25 h 197"/>
                <a:gd name="T30" fmla="*/ 265 w 265"/>
                <a:gd name="T31" fmla="*/ 71 h 197"/>
                <a:gd name="T32" fmla="*/ 264 w 265"/>
                <a:gd name="T33" fmla="*/ 79 h 19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65"/>
                <a:gd name="T52" fmla="*/ 0 h 197"/>
                <a:gd name="T53" fmla="*/ 265 w 265"/>
                <a:gd name="T54" fmla="*/ 197 h 19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65" h="197">
                  <a:moveTo>
                    <a:pt x="264" y="79"/>
                  </a:moveTo>
                  <a:lnTo>
                    <a:pt x="234" y="138"/>
                  </a:lnTo>
                  <a:lnTo>
                    <a:pt x="185" y="175"/>
                  </a:lnTo>
                  <a:lnTo>
                    <a:pt x="122" y="195"/>
                  </a:lnTo>
                  <a:lnTo>
                    <a:pt x="92" y="197"/>
                  </a:lnTo>
                  <a:lnTo>
                    <a:pt x="83" y="196"/>
                  </a:lnTo>
                  <a:lnTo>
                    <a:pt x="21" y="172"/>
                  </a:lnTo>
                  <a:lnTo>
                    <a:pt x="0" y="126"/>
                  </a:lnTo>
                  <a:lnTo>
                    <a:pt x="0" y="118"/>
                  </a:lnTo>
                  <a:lnTo>
                    <a:pt x="30" y="58"/>
                  </a:lnTo>
                  <a:lnTo>
                    <a:pt x="79" y="22"/>
                  </a:lnTo>
                  <a:lnTo>
                    <a:pt x="142" y="2"/>
                  </a:lnTo>
                  <a:lnTo>
                    <a:pt x="172" y="0"/>
                  </a:lnTo>
                  <a:lnTo>
                    <a:pt x="182" y="1"/>
                  </a:lnTo>
                  <a:lnTo>
                    <a:pt x="244" y="25"/>
                  </a:lnTo>
                  <a:lnTo>
                    <a:pt x="265" y="71"/>
                  </a:lnTo>
                  <a:lnTo>
                    <a:pt x="264" y="79"/>
                  </a:lnTo>
                  <a:close/>
                </a:path>
              </a:pathLst>
            </a:custGeom>
            <a:solidFill>
              <a:srgbClr val="BBDFE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orbel"/>
                <a:ea typeface="幼圆" panose="02010509060101010101" pitchFamily="49" charset="-122"/>
                <a:cs typeface="+mn-cs"/>
              </a:endParaRPr>
            </a:p>
          </p:txBody>
        </p:sp>
        <p:sp>
          <p:nvSpPr>
            <p:cNvPr id="42073" name="Freeform 38"/>
            <p:cNvSpPr>
              <a:spLocks/>
            </p:cNvSpPr>
            <p:nvPr/>
          </p:nvSpPr>
          <p:spPr bwMode="auto">
            <a:xfrm>
              <a:off x="2070" y="5082"/>
              <a:ext cx="265" cy="197"/>
            </a:xfrm>
            <a:custGeom>
              <a:avLst/>
              <a:gdLst>
                <a:gd name="T0" fmla="*/ 100 w 265"/>
                <a:gd name="T1" fmla="*/ 14 h 197"/>
                <a:gd name="T2" fmla="*/ 44 w 265"/>
                <a:gd name="T3" fmla="*/ 45 h 197"/>
                <a:gd name="T4" fmla="*/ 6 w 265"/>
                <a:gd name="T5" fmla="*/ 95 h 197"/>
                <a:gd name="T6" fmla="*/ 0 w 265"/>
                <a:gd name="T7" fmla="*/ 126 h 197"/>
                <a:gd name="T8" fmla="*/ 0 w 265"/>
                <a:gd name="T9" fmla="*/ 133 h 197"/>
                <a:gd name="T10" fmla="*/ 40 w 265"/>
                <a:gd name="T11" fmla="*/ 185 h 197"/>
                <a:gd name="T12" fmla="*/ 92 w 265"/>
                <a:gd name="T13" fmla="*/ 197 h 197"/>
                <a:gd name="T14" fmla="*/ 102 w 265"/>
                <a:gd name="T15" fmla="*/ 197 h 197"/>
                <a:gd name="T16" fmla="*/ 165 w 265"/>
                <a:gd name="T17" fmla="*/ 184 h 197"/>
                <a:gd name="T18" fmla="*/ 220 w 265"/>
                <a:gd name="T19" fmla="*/ 152 h 197"/>
                <a:gd name="T20" fmla="*/ 258 w 265"/>
                <a:gd name="T21" fmla="*/ 102 h 197"/>
                <a:gd name="T22" fmla="*/ 265 w 265"/>
                <a:gd name="T23" fmla="*/ 71 h 197"/>
                <a:gd name="T24" fmla="*/ 264 w 265"/>
                <a:gd name="T25" fmla="*/ 64 h 197"/>
                <a:gd name="T26" fmla="*/ 224 w 265"/>
                <a:gd name="T27" fmla="*/ 12 h 197"/>
                <a:gd name="T28" fmla="*/ 172 w 265"/>
                <a:gd name="T29" fmla="*/ 0 h 197"/>
                <a:gd name="T30" fmla="*/ 162 w 265"/>
                <a:gd name="T31" fmla="*/ 0 h 197"/>
                <a:gd name="T32" fmla="*/ 100 w 265"/>
                <a:gd name="T33" fmla="*/ 14 h 19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65"/>
                <a:gd name="T52" fmla="*/ 0 h 197"/>
                <a:gd name="T53" fmla="*/ 265 w 265"/>
                <a:gd name="T54" fmla="*/ 197 h 19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65" h="197">
                  <a:moveTo>
                    <a:pt x="100" y="14"/>
                  </a:moveTo>
                  <a:lnTo>
                    <a:pt x="44" y="45"/>
                  </a:lnTo>
                  <a:lnTo>
                    <a:pt x="6" y="95"/>
                  </a:lnTo>
                  <a:lnTo>
                    <a:pt x="0" y="126"/>
                  </a:lnTo>
                  <a:lnTo>
                    <a:pt x="0" y="133"/>
                  </a:lnTo>
                  <a:lnTo>
                    <a:pt x="40" y="185"/>
                  </a:lnTo>
                  <a:lnTo>
                    <a:pt x="92" y="197"/>
                  </a:lnTo>
                  <a:lnTo>
                    <a:pt x="102" y="197"/>
                  </a:lnTo>
                  <a:lnTo>
                    <a:pt x="165" y="184"/>
                  </a:lnTo>
                  <a:lnTo>
                    <a:pt x="220" y="152"/>
                  </a:lnTo>
                  <a:lnTo>
                    <a:pt x="258" y="102"/>
                  </a:lnTo>
                  <a:lnTo>
                    <a:pt x="265" y="71"/>
                  </a:lnTo>
                  <a:lnTo>
                    <a:pt x="264" y="64"/>
                  </a:lnTo>
                  <a:lnTo>
                    <a:pt x="224" y="12"/>
                  </a:lnTo>
                  <a:lnTo>
                    <a:pt x="172" y="0"/>
                  </a:lnTo>
                  <a:lnTo>
                    <a:pt x="162" y="0"/>
                  </a:lnTo>
                  <a:lnTo>
                    <a:pt x="100" y="14"/>
                  </a:lnTo>
                  <a:close/>
                </a:path>
              </a:pathLst>
            </a:cu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orbel"/>
                <a:ea typeface="幼圆" panose="02010509060101010101" pitchFamily="49" charset="-122"/>
                <a:cs typeface="+mn-cs"/>
              </a:endParaRPr>
            </a:p>
          </p:txBody>
        </p:sp>
        <p:sp>
          <p:nvSpPr>
            <p:cNvPr id="42074" name="Freeform 40"/>
            <p:cNvSpPr>
              <a:spLocks/>
            </p:cNvSpPr>
            <p:nvPr/>
          </p:nvSpPr>
          <p:spPr bwMode="auto">
            <a:xfrm>
              <a:off x="2690" y="4002"/>
              <a:ext cx="265" cy="197"/>
            </a:xfrm>
            <a:custGeom>
              <a:avLst/>
              <a:gdLst>
                <a:gd name="T0" fmla="*/ 100 w 265"/>
                <a:gd name="T1" fmla="*/ 14 h 197"/>
                <a:gd name="T2" fmla="*/ 44 w 265"/>
                <a:gd name="T3" fmla="*/ 45 h 197"/>
                <a:gd name="T4" fmla="*/ 6 w 265"/>
                <a:gd name="T5" fmla="*/ 95 h 197"/>
                <a:gd name="T6" fmla="*/ 0 w 265"/>
                <a:gd name="T7" fmla="*/ 126 h 197"/>
                <a:gd name="T8" fmla="*/ 0 w 265"/>
                <a:gd name="T9" fmla="*/ 133 h 197"/>
                <a:gd name="T10" fmla="*/ 40 w 265"/>
                <a:gd name="T11" fmla="*/ 185 h 197"/>
                <a:gd name="T12" fmla="*/ 93 w 265"/>
                <a:gd name="T13" fmla="*/ 197 h 197"/>
                <a:gd name="T14" fmla="*/ 102 w 265"/>
                <a:gd name="T15" fmla="*/ 197 h 197"/>
                <a:gd name="T16" fmla="*/ 165 w 265"/>
                <a:gd name="T17" fmla="*/ 184 h 197"/>
                <a:gd name="T18" fmla="*/ 220 w 265"/>
                <a:gd name="T19" fmla="*/ 152 h 197"/>
                <a:gd name="T20" fmla="*/ 259 w 265"/>
                <a:gd name="T21" fmla="*/ 102 h 197"/>
                <a:gd name="T22" fmla="*/ 265 w 265"/>
                <a:gd name="T23" fmla="*/ 71 h 197"/>
                <a:gd name="T24" fmla="*/ 265 w 265"/>
                <a:gd name="T25" fmla="*/ 64 h 197"/>
                <a:gd name="T26" fmla="*/ 225 w 265"/>
                <a:gd name="T27" fmla="*/ 12 h 197"/>
                <a:gd name="T28" fmla="*/ 173 w 265"/>
                <a:gd name="T29" fmla="*/ 0 h 197"/>
                <a:gd name="T30" fmla="*/ 163 w 265"/>
                <a:gd name="T31" fmla="*/ 0 h 197"/>
                <a:gd name="T32" fmla="*/ 100 w 265"/>
                <a:gd name="T33" fmla="*/ 14 h 19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65"/>
                <a:gd name="T52" fmla="*/ 0 h 197"/>
                <a:gd name="T53" fmla="*/ 265 w 265"/>
                <a:gd name="T54" fmla="*/ 197 h 19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65" h="197">
                  <a:moveTo>
                    <a:pt x="100" y="14"/>
                  </a:moveTo>
                  <a:lnTo>
                    <a:pt x="44" y="45"/>
                  </a:lnTo>
                  <a:lnTo>
                    <a:pt x="6" y="95"/>
                  </a:lnTo>
                  <a:lnTo>
                    <a:pt x="0" y="126"/>
                  </a:lnTo>
                  <a:lnTo>
                    <a:pt x="0" y="133"/>
                  </a:lnTo>
                  <a:lnTo>
                    <a:pt x="40" y="185"/>
                  </a:lnTo>
                  <a:lnTo>
                    <a:pt x="93" y="197"/>
                  </a:lnTo>
                  <a:lnTo>
                    <a:pt x="102" y="197"/>
                  </a:lnTo>
                  <a:lnTo>
                    <a:pt x="165" y="184"/>
                  </a:lnTo>
                  <a:lnTo>
                    <a:pt x="220" y="152"/>
                  </a:lnTo>
                  <a:lnTo>
                    <a:pt x="259" y="102"/>
                  </a:lnTo>
                  <a:lnTo>
                    <a:pt x="265" y="71"/>
                  </a:lnTo>
                  <a:lnTo>
                    <a:pt x="265" y="64"/>
                  </a:lnTo>
                  <a:lnTo>
                    <a:pt x="225" y="12"/>
                  </a:lnTo>
                  <a:lnTo>
                    <a:pt x="173" y="0"/>
                  </a:lnTo>
                  <a:lnTo>
                    <a:pt x="163" y="0"/>
                  </a:lnTo>
                  <a:lnTo>
                    <a:pt x="100" y="14"/>
                  </a:lnTo>
                  <a:close/>
                </a:path>
              </a:pathLst>
            </a:cu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orbel"/>
                <a:ea typeface="幼圆" panose="02010509060101010101" pitchFamily="49" charset="-122"/>
                <a:cs typeface="+mn-cs"/>
              </a:endParaRPr>
            </a:p>
          </p:txBody>
        </p:sp>
        <p:sp>
          <p:nvSpPr>
            <p:cNvPr id="42075" name="Freeform 41"/>
            <p:cNvSpPr>
              <a:spLocks/>
            </p:cNvSpPr>
            <p:nvPr/>
          </p:nvSpPr>
          <p:spPr bwMode="auto">
            <a:xfrm>
              <a:off x="4554" y="4414"/>
              <a:ext cx="708" cy="460"/>
            </a:xfrm>
            <a:custGeom>
              <a:avLst/>
              <a:gdLst>
                <a:gd name="T0" fmla="*/ 532 w 708"/>
                <a:gd name="T1" fmla="*/ 460 h 460"/>
                <a:gd name="T2" fmla="*/ 532 w 708"/>
                <a:gd name="T3" fmla="*/ 346 h 460"/>
                <a:gd name="T4" fmla="*/ 0 w 708"/>
                <a:gd name="T5" fmla="*/ 346 h 460"/>
                <a:gd name="T6" fmla="*/ 0 w 708"/>
                <a:gd name="T7" fmla="*/ 115 h 460"/>
                <a:gd name="T8" fmla="*/ 532 w 708"/>
                <a:gd name="T9" fmla="*/ 115 h 460"/>
                <a:gd name="T10" fmla="*/ 532 w 708"/>
                <a:gd name="T11" fmla="*/ 0 h 460"/>
                <a:gd name="T12" fmla="*/ 708 w 708"/>
                <a:gd name="T13" fmla="*/ 230 h 460"/>
                <a:gd name="T14" fmla="*/ 532 w 708"/>
                <a:gd name="T15" fmla="*/ 460 h 460"/>
                <a:gd name="T16" fmla="*/ 0 60000 65536"/>
                <a:gd name="T17" fmla="*/ 0 60000 65536"/>
                <a:gd name="T18" fmla="*/ 0 60000 65536"/>
                <a:gd name="T19" fmla="*/ 0 60000 65536"/>
                <a:gd name="T20" fmla="*/ 0 60000 65536"/>
                <a:gd name="T21" fmla="*/ 0 60000 65536"/>
                <a:gd name="T22" fmla="*/ 0 60000 65536"/>
                <a:gd name="T23" fmla="*/ 0 60000 65536"/>
                <a:gd name="T24" fmla="*/ 0 w 708"/>
                <a:gd name="T25" fmla="*/ 0 h 460"/>
                <a:gd name="T26" fmla="*/ 708 w 708"/>
                <a:gd name="T27" fmla="*/ 460 h 46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08" h="460">
                  <a:moveTo>
                    <a:pt x="532" y="460"/>
                  </a:moveTo>
                  <a:lnTo>
                    <a:pt x="532" y="346"/>
                  </a:lnTo>
                  <a:lnTo>
                    <a:pt x="0" y="346"/>
                  </a:lnTo>
                  <a:lnTo>
                    <a:pt x="0" y="115"/>
                  </a:lnTo>
                  <a:lnTo>
                    <a:pt x="532" y="115"/>
                  </a:lnTo>
                  <a:lnTo>
                    <a:pt x="532" y="0"/>
                  </a:lnTo>
                  <a:lnTo>
                    <a:pt x="708" y="230"/>
                  </a:lnTo>
                  <a:lnTo>
                    <a:pt x="532" y="460"/>
                  </a:lnTo>
                  <a:close/>
                </a:path>
              </a:pathLst>
            </a:custGeom>
            <a:solidFill>
              <a:srgbClr val="3365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orbel"/>
                <a:ea typeface="幼圆" panose="02010509060101010101" pitchFamily="49" charset="-122"/>
                <a:cs typeface="+mn-cs"/>
              </a:endParaRPr>
            </a:p>
          </p:txBody>
        </p:sp>
        <p:sp>
          <p:nvSpPr>
            <p:cNvPr id="42076" name="Freeform 42"/>
            <p:cNvSpPr>
              <a:spLocks/>
            </p:cNvSpPr>
            <p:nvPr/>
          </p:nvSpPr>
          <p:spPr bwMode="auto">
            <a:xfrm>
              <a:off x="4554" y="4414"/>
              <a:ext cx="708" cy="460"/>
            </a:xfrm>
            <a:custGeom>
              <a:avLst/>
              <a:gdLst>
                <a:gd name="T0" fmla="*/ 532 w 708"/>
                <a:gd name="T1" fmla="*/ 0 h 460"/>
                <a:gd name="T2" fmla="*/ 532 w 708"/>
                <a:gd name="T3" fmla="*/ 115 h 460"/>
                <a:gd name="T4" fmla="*/ 0 w 708"/>
                <a:gd name="T5" fmla="*/ 115 h 460"/>
                <a:gd name="T6" fmla="*/ 0 w 708"/>
                <a:gd name="T7" fmla="*/ 346 h 460"/>
                <a:gd name="T8" fmla="*/ 532 w 708"/>
                <a:gd name="T9" fmla="*/ 346 h 460"/>
                <a:gd name="T10" fmla="*/ 532 w 708"/>
                <a:gd name="T11" fmla="*/ 460 h 460"/>
                <a:gd name="T12" fmla="*/ 708 w 708"/>
                <a:gd name="T13" fmla="*/ 230 h 460"/>
                <a:gd name="T14" fmla="*/ 532 w 708"/>
                <a:gd name="T15" fmla="*/ 0 h 460"/>
                <a:gd name="T16" fmla="*/ 0 60000 65536"/>
                <a:gd name="T17" fmla="*/ 0 60000 65536"/>
                <a:gd name="T18" fmla="*/ 0 60000 65536"/>
                <a:gd name="T19" fmla="*/ 0 60000 65536"/>
                <a:gd name="T20" fmla="*/ 0 60000 65536"/>
                <a:gd name="T21" fmla="*/ 0 60000 65536"/>
                <a:gd name="T22" fmla="*/ 0 60000 65536"/>
                <a:gd name="T23" fmla="*/ 0 60000 65536"/>
                <a:gd name="T24" fmla="*/ 0 w 708"/>
                <a:gd name="T25" fmla="*/ 0 h 460"/>
                <a:gd name="T26" fmla="*/ 708 w 708"/>
                <a:gd name="T27" fmla="*/ 460 h 46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08" h="460">
                  <a:moveTo>
                    <a:pt x="532" y="0"/>
                  </a:moveTo>
                  <a:lnTo>
                    <a:pt x="532" y="115"/>
                  </a:lnTo>
                  <a:lnTo>
                    <a:pt x="0" y="115"/>
                  </a:lnTo>
                  <a:lnTo>
                    <a:pt x="0" y="346"/>
                  </a:lnTo>
                  <a:lnTo>
                    <a:pt x="532" y="346"/>
                  </a:lnTo>
                  <a:lnTo>
                    <a:pt x="532" y="460"/>
                  </a:lnTo>
                  <a:lnTo>
                    <a:pt x="708" y="230"/>
                  </a:lnTo>
                  <a:lnTo>
                    <a:pt x="532" y="0"/>
                  </a:lnTo>
                  <a:close/>
                </a:path>
              </a:pathLst>
            </a:custGeom>
            <a:noFill/>
            <a:ln w="9525">
              <a:solidFill>
                <a:srgbClr val="336599"/>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orbel"/>
                <a:ea typeface="幼圆" panose="02010509060101010101" pitchFamily="49" charset="-122"/>
                <a:cs typeface="+mn-cs"/>
              </a:endParaRPr>
            </a:p>
          </p:txBody>
        </p:sp>
        <p:sp>
          <p:nvSpPr>
            <p:cNvPr id="42077" name="Freeform 43"/>
            <p:cNvSpPr>
              <a:spLocks/>
            </p:cNvSpPr>
            <p:nvPr/>
          </p:nvSpPr>
          <p:spPr bwMode="auto">
            <a:xfrm>
              <a:off x="9135" y="4414"/>
              <a:ext cx="708" cy="460"/>
            </a:xfrm>
            <a:custGeom>
              <a:avLst/>
              <a:gdLst>
                <a:gd name="T0" fmla="*/ 530 w 708"/>
                <a:gd name="T1" fmla="*/ 460 h 460"/>
                <a:gd name="T2" fmla="*/ 530 w 708"/>
                <a:gd name="T3" fmla="*/ 345 h 460"/>
                <a:gd name="T4" fmla="*/ 0 w 708"/>
                <a:gd name="T5" fmla="*/ 345 h 460"/>
                <a:gd name="T6" fmla="*/ 0 w 708"/>
                <a:gd name="T7" fmla="*/ 115 h 460"/>
                <a:gd name="T8" fmla="*/ 530 w 708"/>
                <a:gd name="T9" fmla="*/ 115 h 460"/>
                <a:gd name="T10" fmla="*/ 530 w 708"/>
                <a:gd name="T11" fmla="*/ 0 h 460"/>
                <a:gd name="T12" fmla="*/ 708 w 708"/>
                <a:gd name="T13" fmla="*/ 230 h 460"/>
                <a:gd name="T14" fmla="*/ 530 w 708"/>
                <a:gd name="T15" fmla="*/ 460 h 460"/>
                <a:gd name="T16" fmla="*/ 0 60000 65536"/>
                <a:gd name="T17" fmla="*/ 0 60000 65536"/>
                <a:gd name="T18" fmla="*/ 0 60000 65536"/>
                <a:gd name="T19" fmla="*/ 0 60000 65536"/>
                <a:gd name="T20" fmla="*/ 0 60000 65536"/>
                <a:gd name="T21" fmla="*/ 0 60000 65536"/>
                <a:gd name="T22" fmla="*/ 0 60000 65536"/>
                <a:gd name="T23" fmla="*/ 0 60000 65536"/>
                <a:gd name="T24" fmla="*/ 0 w 708"/>
                <a:gd name="T25" fmla="*/ 0 h 460"/>
                <a:gd name="T26" fmla="*/ 708 w 708"/>
                <a:gd name="T27" fmla="*/ 460 h 46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08" h="460">
                  <a:moveTo>
                    <a:pt x="530" y="460"/>
                  </a:moveTo>
                  <a:lnTo>
                    <a:pt x="530" y="345"/>
                  </a:lnTo>
                  <a:lnTo>
                    <a:pt x="0" y="345"/>
                  </a:lnTo>
                  <a:lnTo>
                    <a:pt x="0" y="115"/>
                  </a:lnTo>
                  <a:lnTo>
                    <a:pt x="530" y="115"/>
                  </a:lnTo>
                  <a:lnTo>
                    <a:pt x="530" y="0"/>
                  </a:lnTo>
                  <a:lnTo>
                    <a:pt x="708" y="230"/>
                  </a:lnTo>
                  <a:lnTo>
                    <a:pt x="530" y="460"/>
                  </a:lnTo>
                  <a:close/>
                </a:path>
              </a:pathLst>
            </a:custGeom>
            <a:solidFill>
              <a:srgbClr val="3365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orbel"/>
                <a:ea typeface="幼圆" panose="02010509060101010101" pitchFamily="49" charset="-122"/>
                <a:cs typeface="+mn-cs"/>
              </a:endParaRPr>
            </a:p>
          </p:txBody>
        </p:sp>
        <p:sp>
          <p:nvSpPr>
            <p:cNvPr id="42078" name="Freeform 44"/>
            <p:cNvSpPr>
              <a:spLocks/>
            </p:cNvSpPr>
            <p:nvPr/>
          </p:nvSpPr>
          <p:spPr bwMode="auto">
            <a:xfrm>
              <a:off x="9135" y="4414"/>
              <a:ext cx="708" cy="460"/>
            </a:xfrm>
            <a:custGeom>
              <a:avLst/>
              <a:gdLst>
                <a:gd name="T0" fmla="*/ 530 w 708"/>
                <a:gd name="T1" fmla="*/ 0 h 460"/>
                <a:gd name="T2" fmla="*/ 530 w 708"/>
                <a:gd name="T3" fmla="*/ 115 h 460"/>
                <a:gd name="T4" fmla="*/ 0 w 708"/>
                <a:gd name="T5" fmla="*/ 115 h 460"/>
                <a:gd name="T6" fmla="*/ 0 w 708"/>
                <a:gd name="T7" fmla="*/ 345 h 460"/>
                <a:gd name="T8" fmla="*/ 530 w 708"/>
                <a:gd name="T9" fmla="*/ 345 h 460"/>
                <a:gd name="T10" fmla="*/ 530 w 708"/>
                <a:gd name="T11" fmla="*/ 460 h 460"/>
                <a:gd name="T12" fmla="*/ 708 w 708"/>
                <a:gd name="T13" fmla="*/ 230 h 460"/>
                <a:gd name="T14" fmla="*/ 530 w 708"/>
                <a:gd name="T15" fmla="*/ 0 h 460"/>
                <a:gd name="T16" fmla="*/ 0 60000 65536"/>
                <a:gd name="T17" fmla="*/ 0 60000 65536"/>
                <a:gd name="T18" fmla="*/ 0 60000 65536"/>
                <a:gd name="T19" fmla="*/ 0 60000 65536"/>
                <a:gd name="T20" fmla="*/ 0 60000 65536"/>
                <a:gd name="T21" fmla="*/ 0 60000 65536"/>
                <a:gd name="T22" fmla="*/ 0 60000 65536"/>
                <a:gd name="T23" fmla="*/ 0 60000 65536"/>
                <a:gd name="T24" fmla="*/ 0 w 708"/>
                <a:gd name="T25" fmla="*/ 0 h 460"/>
                <a:gd name="T26" fmla="*/ 708 w 708"/>
                <a:gd name="T27" fmla="*/ 460 h 46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08" h="460">
                  <a:moveTo>
                    <a:pt x="530" y="0"/>
                  </a:moveTo>
                  <a:lnTo>
                    <a:pt x="530" y="115"/>
                  </a:lnTo>
                  <a:lnTo>
                    <a:pt x="0" y="115"/>
                  </a:lnTo>
                  <a:lnTo>
                    <a:pt x="0" y="345"/>
                  </a:lnTo>
                  <a:lnTo>
                    <a:pt x="530" y="345"/>
                  </a:lnTo>
                  <a:lnTo>
                    <a:pt x="530" y="460"/>
                  </a:lnTo>
                  <a:lnTo>
                    <a:pt x="708" y="230"/>
                  </a:lnTo>
                  <a:lnTo>
                    <a:pt x="530" y="0"/>
                  </a:lnTo>
                  <a:close/>
                </a:path>
              </a:pathLst>
            </a:custGeom>
            <a:noFill/>
            <a:ln w="9525">
              <a:solidFill>
                <a:srgbClr val="336599"/>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orbel"/>
                <a:ea typeface="幼圆" panose="02010509060101010101" pitchFamily="49" charset="-122"/>
                <a:cs typeface="+mn-cs"/>
              </a:endParaRPr>
            </a:p>
          </p:txBody>
        </p:sp>
        <p:sp>
          <p:nvSpPr>
            <p:cNvPr id="42079" name="Freeform 45"/>
            <p:cNvSpPr>
              <a:spLocks/>
            </p:cNvSpPr>
            <p:nvPr/>
          </p:nvSpPr>
          <p:spPr bwMode="auto">
            <a:xfrm>
              <a:off x="9820" y="3924"/>
              <a:ext cx="3914" cy="1440"/>
            </a:xfrm>
            <a:custGeom>
              <a:avLst/>
              <a:gdLst>
                <a:gd name="T0" fmla="*/ 3132 w 3914"/>
                <a:gd name="T1" fmla="*/ 1440 h 1440"/>
                <a:gd name="T2" fmla="*/ 0 w 3914"/>
                <a:gd name="T3" fmla="*/ 1440 h 1440"/>
                <a:gd name="T4" fmla="*/ 782 w 3914"/>
                <a:gd name="T5" fmla="*/ 0 h 1440"/>
                <a:gd name="T6" fmla="*/ 3914 w 3914"/>
                <a:gd name="T7" fmla="*/ 0 h 1440"/>
                <a:gd name="T8" fmla="*/ 3132 w 3914"/>
                <a:gd name="T9" fmla="*/ 1440 h 1440"/>
                <a:gd name="T10" fmla="*/ 0 60000 65536"/>
                <a:gd name="T11" fmla="*/ 0 60000 65536"/>
                <a:gd name="T12" fmla="*/ 0 60000 65536"/>
                <a:gd name="T13" fmla="*/ 0 60000 65536"/>
                <a:gd name="T14" fmla="*/ 0 60000 65536"/>
                <a:gd name="T15" fmla="*/ 0 w 3914"/>
                <a:gd name="T16" fmla="*/ 0 h 1440"/>
                <a:gd name="T17" fmla="*/ 3914 w 3914"/>
                <a:gd name="T18" fmla="*/ 1440 h 1440"/>
              </a:gdLst>
              <a:ahLst/>
              <a:cxnLst>
                <a:cxn ang="T10">
                  <a:pos x="T0" y="T1"/>
                </a:cxn>
                <a:cxn ang="T11">
                  <a:pos x="T2" y="T3"/>
                </a:cxn>
                <a:cxn ang="T12">
                  <a:pos x="T4" y="T5"/>
                </a:cxn>
                <a:cxn ang="T13">
                  <a:pos x="T6" y="T7"/>
                </a:cxn>
                <a:cxn ang="T14">
                  <a:pos x="T8" y="T9"/>
                </a:cxn>
              </a:cxnLst>
              <a:rect l="T15" t="T16" r="T17" b="T18"/>
              <a:pathLst>
                <a:path w="3914" h="1440">
                  <a:moveTo>
                    <a:pt x="3132" y="1440"/>
                  </a:moveTo>
                  <a:lnTo>
                    <a:pt x="0" y="1440"/>
                  </a:lnTo>
                  <a:lnTo>
                    <a:pt x="782" y="0"/>
                  </a:lnTo>
                  <a:lnTo>
                    <a:pt x="3914" y="0"/>
                  </a:lnTo>
                  <a:lnTo>
                    <a:pt x="3132" y="1440"/>
                  </a:lnTo>
                  <a:close/>
                </a:path>
              </a:pathLst>
            </a:custGeom>
            <a:solidFill>
              <a:srgbClr val="FFEBC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orbel"/>
                <a:ea typeface="幼圆" panose="02010509060101010101" pitchFamily="49" charset="-122"/>
                <a:cs typeface="+mn-cs"/>
              </a:endParaRPr>
            </a:p>
          </p:txBody>
        </p:sp>
        <p:sp>
          <p:nvSpPr>
            <p:cNvPr id="42080" name="Freeform 46"/>
            <p:cNvSpPr>
              <a:spLocks/>
            </p:cNvSpPr>
            <p:nvPr/>
          </p:nvSpPr>
          <p:spPr bwMode="auto">
            <a:xfrm>
              <a:off x="10600" y="4524"/>
              <a:ext cx="2273" cy="210"/>
            </a:xfrm>
            <a:custGeom>
              <a:avLst/>
              <a:gdLst>
                <a:gd name="T0" fmla="*/ 2167 w 2273"/>
                <a:gd name="T1" fmla="*/ 210 h 210"/>
                <a:gd name="T2" fmla="*/ 0 w 2273"/>
                <a:gd name="T3" fmla="*/ 203 h 210"/>
                <a:gd name="T4" fmla="*/ 97 w 2273"/>
                <a:gd name="T5" fmla="*/ 0 h 210"/>
                <a:gd name="T6" fmla="*/ 2273 w 2273"/>
                <a:gd name="T7" fmla="*/ 0 h 210"/>
                <a:gd name="T8" fmla="*/ 2167 w 2273"/>
                <a:gd name="T9" fmla="*/ 210 h 210"/>
                <a:gd name="T10" fmla="*/ 0 60000 65536"/>
                <a:gd name="T11" fmla="*/ 0 60000 65536"/>
                <a:gd name="T12" fmla="*/ 0 60000 65536"/>
                <a:gd name="T13" fmla="*/ 0 60000 65536"/>
                <a:gd name="T14" fmla="*/ 0 60000 65536"/>
                <a:gd name="T15" fmla="*/ 0 w 2273"/>
                <a:gd name="T16" fmla="*/ 0 h 210"/>
                <a:gd name="T17" fmla="*/ 2273 w 2273"/>
                <a:gd name="T18" fmla="*/ 210 h 210"/>
              </a:gdLst>
              <a:ahLst/>
              <a:cxnLst>
                <a:cxn ang="T10">
                  <a:pos x="T0" y="T1"/>
                </a:cxn>
                <a:cxn ang="T11">
                  <a:pos x="T2" y="T3"/>
                </a:cxn>
                <a:cxn ang="T12">
                  <a:pos x="T4" y="T5"/>
                </a:cxn>
                <a:cxn ang="T13">
                  <a:pos x="T6" y="T7"/>
                </a:cxn>
                <a:cxn ang="T14">
                  <a:pos x="T8" y="T9"/>
                </a:cxn>
              </a:cxnLst>
              <a:rect l="T15" t="T16" r="T17" b="T18"/>
              <a:pathLst>
                <a:path w="2273" h="210">
                  <a:moveTo>
                    <a:pt x="2167" y="210"/>
                  </a:moveTo>
                  <a:lnTo>
                    <a:pt x="0" y="203"/>
                  </a:lnTo>
                  <a:lnTo>
                    <a:pt x="97" y="0"/>
                  </a:lnTo>
                  <a:lnTo>
                    <a:pt x="2273" y="0"/>
                  </a:lnTo>
                  <a:lnTo>
                    <a:pt x="2167" y="21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orbel"/>
                <a:ea typeface="幼圆" panose="02010509060101010101" pitchFamily="49" charset="-122"/>
                <a:cs typeface="+mn-cs"/>
              </a:endParaRPr>
            </a:p>
          </p:txBody>
        </p:sp>
        <p:sp>
          <p:nvSpPr>
            <p:cNvPr id="42081" name="Freeform 47"/>
            <p:cNvSpPr>
              <a:spLocks/>
            </p:cNvSpPr>
            <p:nvPr/>
          </p:nvSpPr>
          <p:spPr bwMode="auto">
            <a:xfrm>
              <a:off x="10644" y="4614"/>
              <a:ext cx="2183" cy="0"/>
            </a:xfrm>
            <a:custGeom>
              <a:avLst/>
              <a:gdLst>
                <a:gd name="T0" fmla="*/ 0 w 2183"/>
                <a:gd name="T1" fmla="*/ 2183 w 2183"/>
                <a:gd name="T2" fmla="*/ 0 60000 65536"/>
                <a:gd name="T3" fmla="*/ 0 60000 65536"/>
                <a:gd name="T4" fmla="*/ 0 w 2183"/>
                <a:gd name="T5" fmla="*/ 2183 w 2183"/>
              </a:gdLst>
              <a:ahLst/>
              <a:cxnLst>
                <a:cxn ang="T2">
                  <a:pos x="T0" y="0"/>
                </a:cxn>
                <a:cxn ang="T3">
                  <a:pos x="T1" y="0"/>
                </a:cxn>
              </a:cxnLst>
              <a:rect l="T4" t="0" r="T5" b="0"/>
              <a:pathLst>
                <a:path w="2183">
                  <a:moveTo>
                    <a:pt x="0" y="0"/>
                  </a:moveTo>
                  <a:lnTo>
                    <a:pt x="2183" y="0"/>
                  </a:lnTo>
                </a:path>
              </a:pathLst>
            </a:custGeom>
            <a:noFill/>
            <a:ln w="12700">
              <a:solidFill>
                <a:srgbClr val="BBDFE3"/>
              </a:solidFill>
              <a:prstDash val="dash"/>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orbel"/>
                <a:ea typeface="幼圆" panose="02010509060101010101" pitchFamily="49" charset="-122"/>
                <a:cs typeface="+mn-cs"/>
              </a:endParaRPr>
            </a:p>
          </p:txBody>
        </p:sp>
        <p:sp>
          <p:nvSpPr>
            <p:cNvPr id="42082" name="Freeform 48"/>
            <p:cNvSpPr>
              <a:spLocks/>
            </p:cNvSpPr>
            <p:nvPr/>
          </p:nvSpPr>
          <p:spPr bwMode="auto">
            <a:xfrm>
              <a:off x="11350" y="4089"/>
              <a:ext cx="623" cy="1088"/>
            </a:xfrm>
            <a:custGeom>
              <a:avLst/>
              <a:gdLst>
                <a:gd name="T0" fmla="*/ 0 w 623"/>
                <a:gd name="T1" fmla="*/ 1088 h 1088"/>
                <a:gd name="T2" fmla="*/ 623 w 623"/>
                <a:gd name="T3" fmla="*/ 0 h 1088"/>
                <a:gd name="T4" fmla="*/ 0 60000 65536"/>
                <a:gd name="T5" fmla="*/ 0 60000 65536"/>
                <a:gd name="T6" fmla="*/ 0 w 623"/>
                <a:gd name="T7" fmla="*/ 0 h 1088"/>
                <a:gd name="T8" fmla="*/ 623 w 623"/>
                <a:gd name="T9" fmla="*/ 1088 h 1088"/>
              </a:gdLst>
              <a:ahLst/>
              <a:cxnLst>
                <a:cxn ang="T4">
                  <a:pos x="T0" y="T1"/>
                </a:cxn>
                <a:cxn ang="T5">
                  <a:pos x="T2" y="T3"/>
                </a:cxn>
              </a:cxnLst>
              <a:rect l="T6" t="T7" r="T8" b="T9"/>
              <a:pathLst>
                <a:path w="623" h="1088">
                  <a:moveTo>
                    <a:pt x="0" y="1088"/>
                  </a:moveTo>
                  <a:lnTo>
                    <a:pt x="623" y="0"/>
                  </a:lnTo>
                </a:path>
              </a:pathLst>
            </a:custGeom>
            <a:noFill/>
            <a:ln w="12700">
              <a:solidFill>
                <a:srgbClr val="BBDFE3"/>
              </a:solidFill>
              <a:prstDash val="dash"/>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orbel"/>
                <a:ea typeface="幼圆" panose="02010509060101010101" pitchFamily="49" charset="-122"/>
                <a:cs typeface="+mn-cs"/>
              </a:endParaRPr>
            </a:p>
          </p:txBody>
        </p:sp>
        <p:sp>
          <p:nvSpPr>
            <p:cNvPr id="42083" name="Freeform 49"/>
            <p:cNvSpPr>
              <a:spLocks/>
            </p:cNvSpPr>
            <p:nvPr/>
          </p:nvSpPr>
          <p:spPr bwMode="auto">
            <a:xfrm>
              <a:off x="11225" y="4089"/>
              <a:ext cx="893" cy="1093"/>
            </a:xfrm>
            <a:custGeom>
              <a:avLst/>
              <a:gdLst>
                <a:gd name="T0" fmla="*/ 767 w 893"/>
                <a:gd name="T1" fmla="*/ 214 h 1093"/>
                <a:gd name="T2" fmla="*/ 647 w 893"/>
                <a:gd name="T3" fmla="*/ 304 h 1093"/>
                <a:gd name="T4" fmla="*/ 515 w 893"/>
                <a:gd name="T5" fmla="*/ 535 h 1093"/>
                <a:gd name="T6" fmla="*/ 413 w 893"/>
                <a:gd name="T7" fmla="*/ 810 h 1093"/>
                <a:gd name="T8" fmla="*/ 263 w 893"/>
                <a:gd name="T9" fmla="*/ 1093 h 1093"/>
                <a:gd name="T10" fmla="*/ 0 w 893"/>
                <a:gd name="T11" fmla="*/ 1093 h 1093"/>
                <a:gd name="T12" fmla="*/ 130 w 893"/>
                <a:gd name="T13" fmla="*/ 828 h 1093"/>
                <a:gd name="T14" fmla="*/ 240 w 893"/>
                <a:gd name="T15" fmla="*/ 515 h 1093"/>
                <a:gd name="T16" fmla="*/ 360 w 893"/>
                <a:gd name="T17" fmla="*/ 304 h 1093"/>
                <a:gd name="T18" fmla="*/ 503 w 893"/>
                <a:gd name="T19" fmla="*/ 198 h 1093"/>
                <a:gd name="T20" fmla="*/ 630 w 893"/>
                <a:gd name="T21" fmla="*/ 0 h 1093"/>
                <a:gd name="T22" fmla="*/ 893 w 893"/>
                <a:gd name="T23" fmla="*/ 0 h 1093"/>
                <a:gd name="T24" fmla="*/ 767 w 893"/>
                <a:gd name="T25" fmla="*/ 214 h 109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893"/>
                <a:gd name="T40" fmla="*/ 0 h 1093"/>
                <a:gd name="T41" fmla="*/ 893 w 893"/>
                <a:gd name="T42" fmla="*/ 1093 h 1093"/>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893" h="1093">
                  <a:moveTo>
                    <a:pt x="767" y="214"/>
                  </a:moveTo>
                  <a:lnTo>
                    <a:pt x="647" y="304"/>
                  </a:lnTo>
                  <a:lnTo>
                    <a:pt x="515" y="535"/>
                  </a:lnTo>
                  <a:lnTo>
                    <a:pt x="413" y="810"/>
                  </a:lnTo>
                  <a:lnTo>
                    <a:pt x="263" y="1093"/>
                  </a:lnTo>
                  <a:lnTo>
                    <a:pt x="0" y="1093"/>
                  </a:lnTo>
                  <a:lnTo>
                    <a:pt x="130" y="828"/>
                  </a:lnTo>
                  <a:lnTo>
                    <a:pt x="240" y="515"/>
                  </a:lnTo>
                  <a:lnTo>
                    <a:pt x="360" y="304"/>
                  </a:lnTo>
                  <a:lnTo>
                    <a:pt x="503" y="198"/>
                  </a:lnTo>
                  <a:lnTo>
                    <a:pt x="630" y="0"/>
                  </a:lnTo>
                  <a:lnTo>
                    <a:pt x="893" y="0"/>
                  </a:lnTo>
                  <a:lnTo>
                    <a:pt x="767" y="214"/>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orbel"/>
                <a:ea typeface="幼圆" panose="02010509060101010101" pitchFamily="49" charset="-122"/>
                <a:cs typeface="+mn-cs"/>
              </a:endParaRPr>
            </a:p>
          </p:txBody>
        </p:sp>
        <p:sp>
          <p:nvSpPr>
            <p:cNvPr id="42084" name="Freeform 50"/>
            <p:cNvSpPr>
              <a:spLocks/>
            </p:cNvSpPr>
            <p:nvPr/>
          </p:nvSpPr>
          <p:spPr bwMode="auto">
            <a:xfrm>
              <a:off x="11225" y="4089"/>
              <a:ext cx="893" cy="1093"/>
            </a:xfrm>
            <a:custGeom>
              <a:avLst/>
              <a:gdLst>
                <a:gd name="T0" fmla="*/ 0 w 893"/>
                <a:gd name="T1" fmla="*/ 1093 h 1093"/>
                <a:gd name="T2" fmla="*/ 263 w 893"/>
                <a:gd name="T3" fmla="*/ 1093 h 1093"/>
                <a:gd name="T4" fmla="*/ 413 w 893"/>
                <a:gd name="T5" fmla="*/ 810 h 1093"/>
                <a:gd name="T6" fmla="*/ 515 w 893"/>
                <a:gd name="T7" fmla="*/ 535 h 1093"/>
                <a:gd name="T8" fmla="*/ 647 w 893"/>
                <a:gd name="T9" fmla="*/ 304 h 1093"/>
                <a:gd name="T10" fmla="*/ 767 w 893"/>
                <a:gd name="T11" fmla="*/ 214 h 1093"/>
                <a:gd name="T12" fmla="*/ 893 w 893"/>
                <a:gd name="T13" fmla="*/ 0 h 1093"/>
                <a:gd name="T14" fmla="*/ 630 w 893"/>
                <a:gd name="T15" fmla="*/ 0 h 1093"/>
                <a:gd name="T16" fmla="*/ 503 w 893"/>
                <a:gd name="T17" fmla="*/ 198 h 1093"/>
                <a:gd name="T18" fmla="*/ 360 w 893"/>
                <a:gd name="T19" fmla="*/ 304 h 1093"/>
                <a:gd name="T20" fmla="*/ 240 w 893"/>
                <a:gd name="T21" fmla="*/ 515 h 1093"/>
                <a:gd name="T22" fmla="*/ 130 w 893"/>
                <a:gd name="T23" fmla="*/ 828 h 1093"/>
                <a:gd name="T24" fmla="*/ 0 w 893"/>
                <a:gd name="T25" fmla="*/ 1093 h 109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893"/>
                <a:gd name="T40" fmla="*/ 0 h 1093"/>
                <a:gd name="T41" fmla="*/ 893 w 893"/>
                <a:gd name="T42" fmla="*/ 1093 h 1093"/>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893" h="1093">
                  <a:moveTo>
                    <a:pt x="0" y="1093"/>
                  </a:moveTo>
                  <a:lnTo>
                    <a:pt x="263" y="1093"/>
                  </a:lnTo>
                  <a:lnTo>
                    <a:pt x="413" y="810"/>
                  </a:lnTo>
                  <a:lnTo>
                    <a:pt x="515" y="535"/>
                  </a:lnTo>
                  <a:lnTo>
                    <a:pt x="647" y="304"/>
                  </a:lnTo>
                  <a:lnTo>
                    <a:pt x="767" y="214"/>
                  </a:lnTo>
                  <a:lnTo>
                    <a:pt x="893" y="0"/>
                  </a:lnTo>
                  <a:lnTo>
                    <a:pt x="630" y="0"/>
                  </a:lnTo>
                  <a:lnTo>
                    <a:pt x="503" y="198"/>
                  </a:lnTo>
                  <a:lnTo>
                    <a:pt x="360" y="304"/>
                  </a:lnTo>
                  <a:lnTo>
                    <a:pt x="240" y="515"/>
                  </a:lnTo>
                  <a:lnTo>
                    <a:pt x="130" y="828"/>
                  </a:lnTo>
                  <a:lnTo>
                    <a:pt x="0" y="1093"/>
                  </a:lnTo>
                  <a:close/>
                </a:path>
              </a:pathLst>
            </a:custGeom>
            <a:noFill/>
            <a:ln w="63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orbel"/>
                <a:ea typeface="幼圆" panose="02010509060101010101" pitchFamily="49" charset="-122"/>
                <a:cs typeface="+mn-cs"/>
              </a:endParaRPr>
            </a:p>
          </p:txBody>
        </p:sp>
        <p:sp>
          <p:nvSpPr>
            <p:cNvPr id="42085" name="Freeform 51"/>
            <p:cNvSpPr>
              <a:spLocks/>
            </p:cNvSpPr>
            <p:nvPr/>
          </p:nvSpPr>
          <p:spPr bwMode="auto">
            <a:xfrm>
              <a:off x="11355" y="4089"/>
              <a:ext cx="625" cy="1093"/>
            </a:xfrm>
            <a:custGeom>
              <a:avLst/>
              <a:gdLst>
                <a:gd name="T0" fmla="*/ 0 w 625"/>
                <a:gd name="T1" fmla="*/ 1093 h 1093"/>
                <a:gd name="T2" fmla="*/ 140 w 625"/>
                <a:gd name="T3" fmla="*/ 805 h 1093"/>
                <a:gd name="T4" fmla="*/ 230 w 625"/>
                <a:gd name="T5" fmla="*/ 510 h 1093"/>
                <a:gd name="T6" fmla="*/ 360 w 625"/>
                <a:gd name="T7" fmla="*/ 300 h 1093"/>
                <a:gd name="T8" fmla="*/ 505 w 625"/>
                <a:gd name="T9" fmla="*/ 205 h 1093"/>
                <a:gd name="T10" fmla="*/ 625 w 625"/>
                <a:gd name="T11" fmla="*/ 0 h 1093"/>
                <a:gd name="T12" fmla="*/ 0 60000 65536"/>
                <a:gd name="T13" fmla="*/ 0 60000 65536"/>
                <a:gd name="T14" fmla="*/ 0 60000 65536"/>
                <a:gd name="T15" fmla="*/ 0 60000 65536"/>
                <a:gd name="T16" fmla="*/ 0 60000 65536"/>
                <a:gd name="T17" fmla="*/ 0 60000 65536"/>
                <a:gd name="T18" fmla="*/ 0 w 625"/>
                <a:gd name="T19" fmla="*/ 0 h 1093"/>
                <a:gd name="T20" fmla="*/ 625 w 625"/>
                <a:gd name="T21" fmla="*/ 1093 h 1093"/>
              </a:gdLst>
              <a:ahLst/>
              <a:cxnLst>
                <a:cxn ang="T12">
                  <a:pos x="T0" y="T1"/>
                </a:cxn>
                <a:cxn ang="T13">
                  <a:pos x="T2" y="T3"/>
                </a:cxn>
                <a:cxn ang="T14">
                  <a:pos x="T4" y="T5"/>
                </a:cxn>
                <a:cxn ang="T15">
                  <a:pos x="T6" y="T7"/>
                </a:cxn>
                <a:cxn ang="T16">
                  <a:pos x="T8" y="T9"/>
                </a:cxn>
                <a:cxn ang="T17">
                  <a:pos x="T10" y="T11"/>
                </a:cxn>
              </a:cxnLst>
              <a:rect l="T18" t="T19" r="T20" b="T21"/>
              <a:pathLst>
                <a:path w="625" h="1093">
                  <a:moveTo>
                    <a:pt x="0" y="1093"/>
                  </a:moveTo>
                  <a:lnTo>
                    <a:pt x="140" y="805"/>
                  </a:lnTo>
                  <a:lnTo>
                    <a:pt x="230" y="510"/>
                  </a:lnTo>
                  <a:lnTo>
                    <a:pt x="360" y="300"/>
                  </a:lnTo>
                  <a:lnTo>
                    <a:pt x="505" y="205"/>
                  </a:lnTo>
                  <a:lnTo>
                    <a:pt x="625" y="0"/>
                  </a:lnTo>
                </a:path>
              </a:pathLst>
            </a:custGeom>
            <a:noFill/>
            <a:ln w="9525">
              <a:solidFill>
                <a:srgbClr val="BBDFE3"/>
              </a:solidFill>
              <a:prstDash val="dash"/>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orbel"/>
                <a:ea typeface="幼圆" panose="02010509060101010101" pitchFamily="49" charset="-122"/>
                <a:cs typeface="+mn-cs"/>
              </a:endParaRPr>
            </a:p>
          </p:txBody>
        </p:sp>
        <p:sp>
          <p:nvSpPr>
            <p:cNvPr id="42086" name="Freeform 52"/>
            <p:cNvSpPr>
              <a:spLocks/>
            </p:cNvSpPr>
            <p:nvPr/>
          </p:nvSpPr>
          <p:spPr bwMode="auto">
            <a:xfrm>
              <a:off x="11640" y="4626"/>
              <a:ext cx="105" cy="281"/>
            </a:xfrm>
            <a:custGeom>
              <a:avLst/>
              <a:gdLst>
                <a:gd name="T0" fmla="*/ 0 w 105"/>
                <a:gd name="T1" fmla="*/ 281 h 281"/>
                <a:gd name="T2" fmla="*/ 105 w 105"/>
                <a:gd name="T3" fmla="*/ 0 h 281"/>
                <a:gd name="T4" fmla="*/ 105 w 105"/>
                <a:gd name="T5" fmla="*/ 108 h 281"/>
                <a:gd name="T6" fmla="*/ 0 w 105"/>
                <a:gd name="T7" fmla="*/ 281 h 281"/>
                <a:gd name="T8" fmla="*/ 0 60000 65536"/>
                <a:gd name="T9" fmla="*/ 0 60000 65536"/>
                <a:gd name="T10" fmla="*/ 0 60000 65536"/>
                <a:gd name="T11" fmla="*/ 0 60000 65536"/>
                <a:gd name="T12" fmla="*/ 0 w 105"/>
                <a:gd name="T13" fmla="*/ 0 h 281"/>
                <a:gd name="T14" fmla="*/ 105 w 105"/>
                <a:gd name="T15" fmla="*/ 281 h 281"/>
              </a:gdLst>
              <a:ahLst/>
              <a:cxnLst>
                <a:cxn ang="T8">
                  <a:pos x="T0" y="T1"/>
                </a:cxn>
                <a:cxn ang="T9">
                  <a:pos x="T2" y="T3"/>
                </a:cxn>
                <a:cxn ang="T10">
                  <a:pos x="T4" y="T5"/>
                </a:cxn>
                <a:cxn ang="T11">
                  <a:pos x="T6" y="T7"/>
                </a:cxn>
              </a:cxnLst>
              <a:rect l="T12" t="T13" r="T14" b="T15"/>
              <a:pathLst>
                <a:path w="105" h="281">
                  <a:moveTo>
                    <a:pt x="0" y="281"/>
                  </a:moveTo>
                  <a:lnTo>
                    <a:pt x="105" y="0"/>
                  </a:lnTo>
                  <a:lnTo>
                    <a:pt x="105" y="108"/>
                  </a:lnTo>
                  <a:lnTo>
                    <a:pt x="0" y="281"/>
                  </a:lnTo>
                  <a:close/>
                </a:path>
              </a:pathLst>
            </a:custGeom>
            <a:solidFill>
              <a:srgbClr val="33996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orbel"/>
                <a:ea typeface="幼圆" panose="02010509060101010101" pitchFamily="49" charset="-122"/>
                <a:cs typeface="+mn-cs"/>
              </a:endParaRPr>
            </a:p>
          </p:txBody>
        </p:sp>
        <p:sp>
          <p:nvSpPr>
            <p:cNvPr id="42087" name="Freeform 53"/>
            <p:cNvSpPr>
              <a:spLocks/>
            </p:cNvSpPr>
            <p:nvPr/>
          </p:nvSpPr>
          <p:spPr bwMode="auto">
            <a:xfrm>
              <a:off x="11874" y="4307"/>
              <a:ext cx="120" cy="217"/>
            </a:xfrm>
            <a:custGeom>
              <a:avLst/>
              <a:gdLst>
                <a:gd name="T0" fmla="*/ 0 w 120"/>
                <a:gd name="T1" fmla="*/ 217 h 217"/>
                <a:gd name="T2" fmla="*/ 0 w 120"/>
                <a:gd name="T3" fmla="*/ 90 h 217"/>
                <a:gd name="T4" fmla="*/ 120 w 120"/>
                <a:gd name="T5" fmla="*/ 0 h 217"/>
                <a:gd name="T6" fmla="*/ 0 w 120"/>
                <a:gd name="T7" fmla="*/ 217 h 217"/>
                <a:gd name="T8" fmla="*/ 0 60000 65536"/>
                <a:gd name="T9" fmla="*/ 0 60000 65536"/>
                <a:gd name="T10" fmla="*/ 0 60000 65536"/>
                <a:gd name="T11" fmla="*/ 0 60000 65536"/>
                <a:gd name="T12" fmla="*/ 0 w 120"/>
                <a:gd name="T13" fmla="*/ 0 h 217"/>
                <a:gd name="T14" fmla="*/ 120 w 120"/>
                <a:gd name="T15" fmla="*/ 217 h 217"/>
              </a:gdLst>
              <a:ahLst/>
              <a:cxnLst>
                <a:cxn ang="T8">
                  <a:pos x="T0" y="T1"/>
                </a:cxn>
                <a:cxn ang="T9">
                  <a:pos x="T2" y="T3"/>
                </a:cxn>
                <a:cxn ang="T10">
                  <a:pos x="T4" y="T5"/>
                </a:cxn>
                <a:cxn ang="T11">
                  <a:pos x="T6" y="T7"/>
                </a:cxn>
              </a:cxnLst>
              <a:rect l="T12" t="T13" r="T14" b="T15"/>
              <a:pathLst>
                <a:path w="120" h="217">
                  <a:moveTo>
                    <a:pt x="0" y="217"/>
                  </a:moveTo>
                  <a:lnTo>
                    <a:pt x="0" y="90"/>
                  </a:lnTo>
                  <a:lnTo>
                    <a:pt x="120" y="0"/>
                  </a:lnTo>
                  <a:lnTo>
                    <a:pt x="0" y="217"/>
                  </a:lnTo>
                  <a:close/>
                </a:path>
              </a:pathLst>
            </a:custGeom>
            <a:solidFill>
              <a:srgbClr val="33996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orbel"/>
                <a:ea typeface="幼圆" panose="02010509060101010101" pitchFamily="49" charset="-122"/>
                <a:cs typeface="+mn-cs"/>
              </a:endParaRPr>
            </a:p>
          </p:txBody>
        </p:sp>
        <p:sp>
          <p:nvSpPr>
            <p:cNvPr id="42088" name="Freeform 54"/>
            <p:cNvSpPr>
              <a:spLocks/>
            </p:cNvSpPr>
            <p:nvPr/>
          </p:nvSpPr>
          <p:spPr bwMode="auto">
            <a:xfrm>
              <a:off x="11805" y="4397"/>
              <a:ext cx="69" cy="125"/>
            </a:xfrm>
            <a:custGeom>
              <a:avLst/>
              <a:gdLst>
                <a:gd name="T0" fmla="*/ 0 w 69"/>
                <a:gd name="T1" fmla="*/ 125 h 125"/>
                <a:gd name="T2" fmla="*/ 69 w 69"/>
                <a:gd name="T3" fmla="*/ 0 h 125"/>
                <a:gd name="T4" fmla="*/ 69 w 69"/>
                <a:gd name="T5" fmla="*/ 125 h 125"/>
                <a:gd name="T6" fmla="*/ 0 w 69"/>
                <a:gd name="T7" fmla="*/ 125 h 125"/>
                <a:gd name="T8" fmla="*/ 0 60000 65536"/>
                <a:gd name="T9" fmla="*/ 0 60000 65536"/>
                <a:gd name="T10" fmla="*/ 0 60000 65536"/>
                <a:gd name="T11" fmla="*/ 0 60000 65536"/>
                <a:gd name="T12" fmla="*/ 0 w 69"/>
                <a:gd name="T13" fmla="*/ 0 h 125"/>
                <a:gd name="T14" fmla="*/ 69 w 69"/>
                <a:gd name="T15" fmla="*/ 125 h 125"/>
              </a:gdLst>
              <a:ahLst/>
              <a:cxnLst>
                <a:cxn ang="T8">
                  <a:pos x="T0" y="T1"/>
                </a:cxn>
                <a:cxn ang="T9">
                  <a:pos x="T2" y="T3"/>
                </a:cxn>
                <a:cxn ang="T10">
                  <a:pos x="T4" y="T5"/>
                </a:cxn>
                <a:cxn ang="T11">
                  <a:pos x="T6" y="T7"/>
                </a:cxn>
              </a:cxnLst>
              <a:rect l="T12" t="T13" r="T14" b="T15"/>
              <a:pathLst>
                <a:path w="69" h="125">
                  <a:moveTo>
                    <a:pt x="0" y="125"/>
                  </a:moveTo>
                  <a:lnTo>
                    <a:pt x="69" y="0"/>
                  </a:lnTo>
                  <a:lnTo>
                    <a:pt x="69" y="125"/>
                  </a:lnTo>
                  <a:lnTo>
                    <a:pt x="0" y="125"/>
                  </a:lnTo>
                  <a:close/>
                </a:path>
              </a:pathLst>
            </a:custGeom>
            <a:solidFill>
              <a:srgbClr val="00656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orbel"/>
                <a:ea typeface="幼圆" panose="02010509060101010101" pitchFamily="49" charset="-122"/>
                <a:cs typeface="+mn-cs"/>
              </a:endParaRPr>
            </a:p>
          </p:txBody>
        </p:sp>
      </p:grpSp>
      <p:grpSp>
        <p:nvGrpSpPr>
          <p:cNvPr id="41989" name="Group 55"/>
          <p:cNvGrpSpPr>
            <a:grpSpLocks/>
          </p:cNvGrpSpPr>
          <p:nvPr/>
        </p:nvGrpSpPr>
        <p:grpSpPr bwMode="auto">
          <a:xfrm>
            <a:off x="1990726" y="4365625"/>
            <a:ext cx="8302625" cy="2216150"/>
            <a:chOff x="287" y="2602"/>
            <a:chExt cx="5230" cy="1396"/>
          </a:xfrm>
        </p:grpSpPr>
        <p:sp>
          <p:nvSpPr>
            <p:cNvPr id="41997" name="Freeform 56"/>
            <p:cNvSpPr>
              <a:spLocks/>
            </p:cNvSpPr>
            <p:nvPr/>
          </p:nvSpPr>
          <p:spPr bwMode="auto">
            <a:xfrm>
              <a:off x="2819" y="2602"/>
              <a:ext cx="132" cy="63"/>
            </a:xfrm>
            <a:custGeom>
              <a:avLst/>
              <a:gdLst>
                <a:gd name="T0" fmla="*/ 6 w 330"/>
                <a:gd name="T1" fmla="*/ 4 h 158"/>
                <a:gd name="T2" fmla="*/ 0 w 330"/>
                <a:gd name="T3" fmla="*/ 4 h 158"/>
                <a:gd name="T4" fmla="*/ 2 w 330"/>
                <a:gd name="T5" fmla="*/ 0 h 158"/>
                <a:gd name="T6" fmla="*/ 8 w 330"/>
                <a:gd name="T7" fmla="*/ 0 h 158"/>
                <a:gd name="T8" fmla="*/ 6 w 330"/>
                <a:gd name="T9" fmla="*/ 4 h 158"/>
                <a:gd name="T10" fmla="*/ 0 60000 65536"/>
                <a:gd name="T11" fmla="*/ 0 60000 65536"/>
                <a:gd name="T12" fmla="*/ 0 60000 65536"/>
                <a:gd name="T13" fmla="*/ 0 60000 65536"/>
                <a:gd name="T14" fmla="*/ 0 60000 65536"/>
                <a:gd name="T15" fmla="*/ 0 w 330"/>
                <a:gd name="T16" fmla="*/ 0 h 158"/>
                <a:gd name="T17" fmla="*/ 330 w 330"/>
                <a:gd name="T18" fmla="*/ 158 h 158"/>
              </a:gdLst>
              <a:ahLst/>
              <a:cxnLst>
                <a:cxn ang="T10">
                  <a:pos x="T0" y="T1"/>
                </a:cxn>
                <a:cxn ang="T11">
                  <a:pos x="T2" y="T3"/>
                </a:cxn>
                <a:cxn ang="T12">
                  <a:pos x="T4" y="T5"/>
                </a:cxn>
                <a:cxn ang="T13">
                  <a:pos x="T6" y="T7"/>
                </a:cxn>
                <a:cxn ang="T14">
                  <a:pos x="T8" y="T9"/>
                </a:cxn>
              </a:cxnLst>
              <a:rect l="T15" t="T16" r="T17" b="T18"/>
              <a:pathLst>
                <a:path w="330" h="158">
                  <a:moveTo>
                    <a:pt x="247" y="158"/>
                  </a:moveTo>
                  <a:lnTo>
                    <a:pt x="0" y="158"/>
                  </a:lnTo>
                  <a:lnTo>
                    <a:pt x="81" y="0"/>
                  </a:lnTo>
                  <a:lnTo>
                    <a:pt x="330" y="0"/>
                  </a:lnTo>
                  <a:lnTo>
                    <a:pt x="247" y="158"/>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orbel"/>
                <a:ea typeface="幼圆" panose="02010509060101010101" pitchFamily="49" charset="-122"/>
                <a:cs typeface="+mn-cs"/>
              </a:endParaRPr>
            </a:p>
          </p:txBody>
        </p:sp>
        <p:sp>
          <p:nvSpPr>
            <p:cNvPr id="41998" name="Freeform 57"/>
            <p:cNvSpPr>
              <a:spLocks/>
            </p:cNvSpPr>
            <p:nvPr/>
          </p:nvSpPr>
          <p:spPr bwMode="auto">
            <a:xfrm>
              <a:off x="2819" y="2602"/>
              <a:ext cx="132" cy="63"/>
            </a:xfrm>
            <a:custGeom>
              <a:avLst/>
              <a:gdLst>
                <a:gd name="T0" fmla="*/ 2 w 330"/>
                <a:gd name="T1" fmla="*/ 0 h 158"/>
                <a:gd name="T2" fmla="*/ 0 w 330"/>
                <a:gd name="T3" fmla="*/ 4 h 158"/>
                <a:gd name="T4" fmla="*/ 6 w 330"/>
                <a:gd name="T5" fmla="*/ 4 h 158"/>
                <a:gd name="T6" fmla="*/ 8 w 330"/>
                <a:gd name="T7" fmla="*/ 0 h 158"/>
                <a:gd name="T8" fmla="*/ 2 w 330"/>
                <a:gd name="T9" fmla="*/ 0 h 158"/>
                <a:gd name="T10" fmla="*/ 0 60000 65536"/>
                <a:gd name="T11" fmla="*/ 0 60000 65536"/>
                <a:gd name="T12" fmla="*/ 0 60000 65536"/>
                <a:gd name="T13" fmla="*/ 0 60000 65536"/>
                <a:gd name="T14" fmla="*/ 0 60000 65536"/>
                <a:gd name="T15" fmla="*/ 0 w 330"/>
                <a:gd name="T16" fmla="*/ 0 h 158"/>
                <a:gd name="T17" fmla="*/ 330 w 330"/>
                <a:gd name="T18" fmla="*/ 158 h 158"/>
              </a:gdLst>
              <a:ahLst/>
              <a:cxnLst>
                <a:cxn ang="T10">
                  <a:pos x="T0" y="T1"/>
                </a:cxn>
                <a:cxn ang="T11">
                  <a:pos x="T2" y="T3"/>
                </a:cxn>
                <a:cxn ang="T12">
                  <a:pos x="T4" y="T5"/>
                </a:cxn>
                <a:cxn ang="T13">
                  <a:pos x="T6" y="T7"/>
                </a:cxn>
                <a:cxn ang="T14">
                  <a:pos x="T8" y="T9"/>
                </a:cxn>
              </a:cxnLst>
              <a:rect l="T15" t="T16" r="T17" b="T18"/>
              <a:pathLst>
                <a:path w="330" h="158">
                  <a:moveTo>
                    <a:pt x="81" y="0"/>
                  </a:moveTo>
                  <a:lnTo>
                    <a:pt x="0" y="158"/>
                  </a:lnTo>
                  <a:lnTo>
                    <a:pt x="247" y="158"/>
                  </a:lnTo>
                  <a:lnTo>
                    <a:pt x="330" y="0"/>
                  </a:lnTo>
                  <a:lnTo>
                    <a:pt x="81" y="0"/>
                  </a:lnTo>
                  <a:close/>
                </a:path>
              </a:pathLst>
            </a:cu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orbel"/>
                <a:ea typeface="幼圆" panose="02010509060101010101" pitchFamily="49" charset="-122"/>
                <a:cs typeface="+mn-cs"/>
              </a:endParaRPr>
            </a:p>
          </p:txBody>
        </p:sp>
        <p:sp>
          <p:nvSpPr>
            <p:cNvPr id="41999" name="Freeform 58"/>
            <p:cNvSpPr>
              <a:spLocks/>
            </p:cNvSpPr>
            <p:nvPr/>
          </p:nvSpPr>
          <p:spPr bwMode="auto">
            <a:xfrm>
              <a:off x="2879" y="3042"/>
              <a:ext cx="6" cy="24"/>
            </a:xfrm>
            <a:custGeom>
              <a:avLst/>
              <a:gdLst>
                <a:gd name="T0" fmla="*/ 0 w 15"/>
                <a:gd name="T1" fmla="*/ 2 h 60"/>
                <a:gd name="T2" fmla="*/ 0 w 15"/>
                <a:gd name="T3" fmla="*/ 2 h 60"/>
                <a:gd name="T4" fmla="*/ 0 w 15"/>
                <a:gd name="T5" fmla="*/ 2 h 60"/>
                <a:gd name="T6" fmla="*/ 0 w 15"/>
                <a:gd name="T7" fmla="*/ 1 h 60"/>
                <a:gd name="T8" fmla="*/ 0 w 15"/>
                <a:gd name="T9" fmla="*/ 0 h 60"/>
                <a:gd name="T10" fmla="*/ 0 w 15"/>
                <a:gd name="T11" fmla="*/ 0 h 60"/>
                <a:gd name="T12" fmla="*/ 0 w 15"/>
                <a:gd name="T13" fmla="*/ 0 h 60"/>
                <a:gd name="T14" fmla="*/ 0 w 15"/>
                <a:gd name="T15" fmla="*/ 0 h 60"/>
                <a:gd name="T16" fmla="*/ 0 w 15"/>
                <a:gd name="T17" fmla="*/ 0 h 60"/>
                <a:gd name="T18" fmla="*/ 0 w 15"/>
                <a:gd name="T19" fmla="*/ 1 h 60"/>
                <a:gd name="T20" fmla="*/ 0 w 15"/>
                <a:gd name="T21" fmla="*/ 2 h 6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5"/>
                <a:gd name="T34" fmla="*/ 0 h 60"/>
                <a:gd name="T35" fmla="*/ 15 w 15"/>
                <a:gd name="T36" fmla="*/ 60 h 6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5" h="60">
                  <a:moveTo>
                    <a:pt x="13" y="58"/>
                  </a:moveTo>
                  <a:lnTo>
                    <a:pt x="8" y="60"/>
                  </a:lnTo>
                  <a:lnTo>
                    <a:pt x="2" y="58"/>
                  </a:lnTo>
                  <a:lnTo>
                    <a:pt x="0" y="52"/>
                  </a:lnTo>
                  <a:lnTo>
                    <a:pt x="0" y="8"/>
                  </a:lnTo>
                  <a:lnTo>
                    <a:pt x="2" y="2"/>
                  </a:lnTo>
                  <a:lnTo>
                    <a:pt x="7" y="0"/>
                  </a:lnTo>
                  <a:lnTo>
                    <a:pt x="13" y="2"/>
                  </a:lnTo>
                  <a:lnTo>
                    <a:pt x="15" y="8"/>
                  </a:lnTo>
                  <a:lnTo>
                    <a:pt x="15" y="52"/>
                  </a:lnTo>
                  <a:lnTo>
                    <a:pt x="13" y="5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orbel"/>
                <a:ea typeface="幼圆" panose="02010509060101010101" pitchFamily="49" charset="-122"/>
                <a:cs typeface="+mn-cs"/>
              </a:endParaRPr>
            </a:p>
          </p:txBody>
        </p:sp>
        <p:sp>
          <p:nvSpPr>
            <p:cNvPr id="42000" name="Freeform 59"/>
            <p:cNvSpPr>
              <a:spLocks/>
            </p:cNvSpPr>
            <p:nvPr/>
          </p:nvSpPr>
          <p:spPr bwMode="auto">
            <a:xfrm>
              <a:off x="2879" y="3000"/>
              <a:ext cx="6" cy="24"/>
            </a:xfrm>
            <a:custGeom>
              <a:avLst/>
              <a:gdLst>
                <a:gd name="T0" fmla="*/ 0 w 15"/>
                <a:gd name="T1" fmla="*/ 2 h 60"/>
                <a:gd name="T2" fmla="*/ 0 w 15"/>
                <a:gd name="T3" fmla="*/ 2 h 60"/>
                <a:gd name="T4" fmla="*/ 0 w 15"/>
                <a:gd name="T5" fmla="*/ 2 h 60"/>
                <a:gd name="T6" fmla="*/ 0 w 15"/>
                <a:gd name="T7" fmla="*/ 1 h 60"/>
                <a:gd name="T8" fmla="*/ 0 w 15"/>
                <a:gd name="T9" fmla="*/ 0 h 60"/>
                <a:gd name="T10" fmla="*/ 0 w 15"/>
                <a:gd name="T11" fmla="*/ 0 h 60"/>
                <a:gd name="T12" fmla="*/ 0 w 15"/>
                <a:gd name="T13" fmla="*/ 0 h 60"/>
                <a:gd name="T14" fmla="*/ 0 w 15"/>
                <a:gd name="T15" fmla="*/ 0 h 60"/>
                <a:gd name="T16" fmla="*/ 0 w 15"/>
                <a:gd name="T17" fmla="*/ 0 h 60"/>
                <a:gd name="T18" fmla="*/ 0 w 15"/>
                <a:gd name="T19" fmla="*/ 1 h 60"/>
                <a:gd name="T20" fmla="*/ 0 w 15"/>
                <a:gd name="T21" fmla="*/ 2 h 6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5"/>
                <a:gd name="T34" fmla="*/ 0 h 60"/>
                <a:gd name="T35" fmla="*/ 15 w 15"/>
                <a:gd name="T36" fmla="*/ 60 h 6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5" h="60">
                  <a:moveTo>
                    <a:pt x="13" y="58"/>
                  </a:moveTo>
                  <a:lnTo>
                    <a:pt x="7" y="60"/>
                  </a:lnTo>
                  <a:lnTo>
                    <a:pt x="2" y="58"/>
                  </a:lnTo>
                  <a:lnTo>
                    <a:pt x="0" y="53"/>
                  </a:lnTo>
                  <a:lnTo>
                    <a:pt x="0" y="7"/>
                  </a:lnTo>
                  <a:lnTo>
                    <a:pt x="2" y="3"/>
                  </a:lnTo>
                  <a:lnTo>
                    <a:pt x="7" y="0"/>
                  </a:lnTo>
                  <a:lnTo>
                    <a:pt x="13" y="3"/>
                  </a:lnTo>
                  <a:lnTo>
                    <a:pt x="14" y="7"/>
                  </a:lnTo>
                  <a:lnTo>
                    <a:pt x="15" y="53"/>
                  </a:lnTo>
                  <a:lnTo>
                    <a:pt x="13" y="5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orbel"/>
                <a:ea typeface="幼圆" panose="02010509060101010101" pitchFamily="49" charset="-122"/>
                <a:cs typeface="+mn-cs"/>
              </a:endParaRPr>
            </a:p>
          </p:txBody>
        </p:sp>
        <p:sp>
          <p:nvSpPr>
            <p:cNvPr id="42001" name="Freeform 60"/>
            <p:cNvSpPr>
              <a:spLocks/>
            </p:cNvSpPr>
            <p:nvPr/>
          </p:nvSpPr>
          <p:spPr bwMode="auto">
            <a:xfrm>
              <a:off x="2879" y="2958"/>
              <a:ext cx="5" cy="24"/>
            </a:xfrm>
            <a:custGeom>
              <a:avLst/>
              <a:gdLst>
                <a:gd name="T0" fmla="*/ 0 w 14"/>
                <a:gd name="T1" fmla="*/ 2 h 60"/>
                <a:gd name="T2" fmla="*/ 0 w 14"/>
                <a:gd name="T3" fmla="*/ 2 h 60"/>
                <a:gd name="T4" fmla="*/ 0 w 14"/>
                <a:gd name="T5" fmla="*/ 2 h 60"/>
                <a:gd name="T6" fmla="*/ 0 w 14"/>
                <a:gd name="T7" fmla="*/ 1 h 60"/>
                <a:gd name="T8" fmla="*/ 0 w 14"/>
                <a:gd name="T9" fmla="*/ 0 h 60"/>
                <a:gd name="T10" fmla="*/ 0 w 14"/>
                <a:gd name="T11" fmla="*/ 0 h 60"/>
                <a:gd name="T12" fmla="*/ 0 w 14"/>
                <a:gd name="T13" fmla="*/ 0 h 60"/>
                <a:gd name="T14" fmla="*/ 0 w 14"/>
                <a:gd name="T15" fmla="*/ 0 h 60"/>
                <a:gd name="T16" fmla="*/ 0 w 14"/>
                <a:gd name="T17" fmla="*/ 0 h 60"/>
                <a:gd name="T18" fmla="*/ 0 w 14"/>
                <a:gd name="T19" fmla="*/ 1 h 60"/>
                <a:gd name="T20" fmla="*/ 0 w 14"/>
                <a:gd name="T21" fmla="*/ 2 h 6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4"/>
                <a:gd name="T34" fmla="*/ 0 h 60"/>
                <a:gd name="T35" fmla="*/ 14 w 14"/>
                <a:gd name="T36" fmla="*/ 60 h 6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4" h="60">
                  <a:moveTo>
                    <a:pt x="13" y="58"/>
                  </a:moveTo>
                  <a:lnTo>
                    <a:pt x="7" y="60"/>
                  </a:lnTo>
                  <a:lnTo>
                    <a:pt x="2" y="58"/>
                  </a:lnTo>
                  <a:lnTo>
                    <a:pt x="0" y="52"/>
                  </a:lnTo>
                  <a:lnTo>
                    <a:pt x="0" y="8"/>
                  </a:lnTo>
                  <a:lnTo>
                    <a:pt x="2" y="2"/>
                  </a:lnTo>
                  <a:lnTo>
                    <a:pt x="7" y="0"/>
                  </a:lnTo>
                  <a:lnTo>
                    <a:pt x="12" y="2"/>
                  </a:lnTo>
                  <a:lnTo>
                    <a:pt x="14" y="8"/>
                  </a:lnTo>
                  <a:lnTo>
                    <a:pt x="14" y="52"/>
                  </a:lnTo>
                  <a:lnTo>
                    <a:pt x="13" y="5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orbel"/>
                <a:ea typeface="幼圆" panose="02010509060101010101" pitchFamily="49" charset="-122"/>
                <a:cs typeface="+mn-cs"/>
              </a:endParaRPr>
            </a:p>
          </p:txBody>
        </p:sp>
        <p:sp>
          <p:nvSpPr>
            <p:cNvPr id="42002" name="Freeform 61"/>
            <p:cNvSpPr>
              <a:spLocks/>
            </p:cNvSpPr>
            <p:nvPr/>
          </p:nvSpPr>
          <p:spPr bwMode="auto">
            <a:xfrm>
              <a:off x="2879" y="2916"/>
              <a:ext cx="5" cy="24"/>
            </a:xfrm>
            <a:custGeom>
              <a:avLst/>
              <a:gdLst>
                <a:gd name="T0" fmla="*/ 0 w 14"/>
                <a:gd name="T1" fmla="*/ 2 h 60"/>
                <a:gd name="T2" fmla="*/ 0 w 14"/>
                <a:gd name="T3" fmla="*/ 2 h 60"/>
                <a:gd name="T4" fmla="*/ 0 w 14"/>
                <a:gd name="T5" fmla="*/ 2 h 60"/>
                <a:gd name="T6" fmla="*/ 0 w 14"/>
                <a:gd name="T7" fmla="*/ 1 h 60"/>
                <a:gd name="T8" fmla="*/ 0 w 14"/>
                <a:gd name="T9" fmla="*/ 0 h 60"/>
                <a:gd name="T10" fmla="*/ 0 w 14"/>
                <a:gd name="T11" fmla="*/ 0 h 60"/>
                <a:gd name="T12" fmla="*/ 0 w 14"/>
                <a:gd name="T13" fmla="*/ 0 h 60"/>
                <a:gd name="T14" fmla="*/ 0 w 14"/>
                <a:gd name="T15" fmla="*/ 0 h 60"/>
                <a:gd name="T16" fmla="*/ 0 w 14"/>
                <a:gd name="T17" fmla="*/ 0 h 60"/>
                <a:gd name="T18" fmla="*/ 0 w 14"/>
                <a:gd name="T19" fmla="*/ 1 h 60"/>
                <a:gd name="T20" fmla="*/ 0 w 14"/>
                <a:gd name="T21" fmla="*/ 2 h 6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4"/>
                <a:gd name="T34" fmla="*/ 0 h 60"/>
                <a:gd name="T35" fmla="*/ 14 w 14"/>
                <a:gd name="T36" fmla="*/ 60 h 6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4" h="60">
                  <a:moveTo>
                    <a:pt x="12" y="58"/>
                  </a:moveTo>
                  <a:lnTo>
                    <a:pt x="7" y="60"/>
                  </a:lnTo>
                  <a:lnTo>
                    <a:pt x="1" y="58"/>
                  </a:lnTo>
                  <a:lnTo>
                    <a:pt x="0" y="53"/>
                  </a:lnTo>
                  <a:lnTo>
                    <a:pt x="0" y="7"/>
                  </a:lnTo>
                  <a:lnTo>
                    <a:pt x="1" y="3"/>
                  </a:lnTo>
                  <a:lnTo>
                    <a:pt x="7" y="0"/>
                  </a:lnTo>
                  <a:lnTo>
                    <a:pt x="12" y="3"/>
                  </a:lnTo>
                  <a:lnTo>
                    <a:pt x="14" y="7"/>
                  </a:lnTo>
                  <a:lnTo>
                    <a:pt x="14" y="53"/>
                  </a:lnTo>
                  <a:lnTo>
                    <a:pt x="12" y="5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orbel"/>
                <a:ea typeface="幼圆" panose="02010509060101010101" pitchFamily="49" charset="-122"/>
                <a:cs typeface="+mn-cs"/>
              </a:endParaRPr>
            </a:p>
          </p:txBody>
        </p:sp>
        <p:sp>
          <p:nvSpPr>
            <p:cNvPr id="42003" name="Freeform 62"/>
            <p:cNvSpPr>
              <a:spLocks/>
            </p:cNvSpPr>
            <p:nvPr/>
          </p:nvSpPr>
          <p:spPr bwMode="auto">
            <a:xfrm>
              <a:off x="2878" y="2874"/>
              <a:ext cx="6" cy="24"/>
            </a:xfrm>
            <a:custGeom>
              <a:avLst/>
              <a:gdLst>
                <a:gd name="T0" fmla="*/ 0 w 16"/>
                <a:gd name="T1" fmla="*/ 2 h 60"/>
                <a:gd name="T2" fmla="*/ 0 w 16"/>
                <a:gd name="T3" fmla="*/ 2 h 60"/>
                <a:gd name="T4" fmla="*/ 0 w 16"/>
                <a:gd name="T5" fmla="*/ 2 h 60"/>
                <a:gd name="T6" fmla="*/ 0 w 16"/>
                <a:gd name="T7" fmla="*/ 1 h 60"/>
                <a:gd name="T8" fmla="*/ 0 w 16"/>
                <a:gd name="T9" fmla="*/ 0 h 60"/>
                <a:gd name="T10" fmla="*/ 0 w 16"/>
                <a:gd name="T11" fmla="*/ 0 h 60"/>
                <a:gd name="T12" fmla="*/ 0 w 16"/>
                <a:gd name="T13" fmla="*/ 0 h 60"/>
                <a:gd name="T14" fmla="*/ 0 w 16"/>
                <a:gd name="T15" fmla="*/ 0 h 60"/>
                <a:gd name="T16" fmla="*/ 0 w 16"/>
                <a:gd name="T17" fmla="*/ 0 h 60"/>
                <a:gd name="T18" fmla="*/ 0 w 16"/>
                <a:gd name="T19" fmla="*/ 1 h 60"/>
                <a:gd name="T20" fmla="*/ 0 w 16"/>
                <a:gd name="T21" fmla="*/ 2 h 6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6"/>
                <a:gd name="T34" fmla="*/ 0 h 60"/>
                <a:gd name="T35" fmla="*/ 16 w 16"/>
                <a:gd name="T36" fmla="*/ 60 h 6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6" h="60">
                  <a:moveTo>
                    <a:pt x="14" y="58"/>
                  </a:moveTo>
                  <a:lnTo>
                    <a:pt x="9" y="60"/>
                  </a:lnTo>
                  <a:lnTo>
                    <a:pt x="3" y="58"/>
                  </a:lnTo>
                  <a:lnTo>
                    <a:pt x="0" y="52"/>
                  </a:lnTo>
                  <a:lnTo>
                    <a:pt x="0" y="8"/>
                  </a:lnTo>
                  <a:lnTo>
                    <a:pt x="3" y="2"/>
                  </a:lnTo>
                  <a:lnTo>
                    <a:pt x="9" y="0"/>
                  </a:lnTo>
                  <a:lnTo>
                    <a:pt x="14" y="2"/>
                  </a:lnTo>
                  <a:lnTo>
                    <a:pt x="16" y="8"/>
                  </a:lnTo>
                  <a:lnTo>
                    <a:pt x="16" y="52"/>
                  </a:lnTo>
                  <a:lnTo>
                    <a:pt x="14" y="5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orbel"/>
                <a:ea typeface="幼圆" panose="02010509060101010101" pitchFamily="49" charset="-122"/>
                <a:cs typeface="+mn-cs"/>
              </a:endParaRPr>
            </a:p>
          </p:txBody>
        </p:sp>
        <p:sp>
          <p:nvSpPr>
            <p:cNvPr id="42004" name="Freeform 63"/>
            <p:cNvSpPr>
              <a:spLocks/>
            </p:cNvSpPr>
            <p:nvPr/>
          </p:nvSpPr>
          <p:spPr bwMode="auto">
            <a:xfrm>
              <a:off x="2878" y="2832"/>
              <a:ext cx="6" cy="24"/>
            </a:xfrm>
            <a:custGeom>
              <a:avLst/>
              <a:gdLst>
                <a:gd name="T0" fmla="*/ 0 w 16"/>
                <a:gd name="T1" fmla="*/ 2 h 60"/>
                <a:gd name="T2" fmla="*/ 0 w 16"/>
                <a:gd name="T3" fmla="*/ 2 h 60"/>
                <a:gd name="T4" fmla="*/ 0 w 16"/>
                <a:gd name="T5" fmla="*/ 2 h 60"/>
                <a:gd name="T6" fmla="*/ 0 w 16"/>
                <a:gd name="T7" fmla="*/ 1 h 60"/>
                <a:gd name="T8" fmla="*/ 0 w 16"/>
                <a:gd name="T9" fmla="*/ 0 h 60"/>
                <a:gd name="T10" fmla="*/ 0 w 16"/>
                <a:gd name="T11" fmla="*/ 0 h 60"/>
                <a:gd name="T12" fmla="*/ 0 w 16"/>
                <a:gd name="T13" fmla="*/ 0 h 60"/>
                <a:gd name="T14" fmla="*/ 0 w 16"/>
                <a:gd name="T15" fmla="*/ 0 h 60"/>
                <a:gd name="T16" fmla="*/ 0 w 16"/>
                <a:gd name="T17" fmla="*/ 0 h 60"/>
                <a:gd name="T18" fmla="*/ 0 w 16"/>
                <a:gd name="T19" fmla="*/ 1 h 60"/>
                <a:gd name="T20" fmla="*/ 0 w 16"/>
                <a:gd name="T21" fmla="*/ 2 h 6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6"/>
                <a:gd name="T34" fmla="*/ 0 h 60"/>
                <a:gd name="T35" fmla="*/ 16 w 16"/>
                <a:gd name="T36" fmla="*/ 60 h 6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6" h="60">
                  <a:moveTo>
                    <a:pt x="14" y="58"/>
                  </a:moveTo>
                  <a:lnTo>
                    <a:pt x="8" y="60"/>
                  </a:lnTo>
                  <a:lnTo>
                    <a:pt x="3" y="58"/>
                  </a:lnTo>
                  <a:lnTo>
                    <a:pt x="0" y="53"/>
                  </a:lnTo>
                  <a:lnTo>
                    <a:pt x="0" y="7"/>
                  </a:lnTo>
                  <a:lnTo>
                    <a:pt x="3" y="3"/>
                  </a:lnTo>
                  <a:lnTo>
                    <a:pt x="8" y="0"/>
                  </a:lnTo>
                  <a:lnTo>
                    <a:pt x="14" y="3"/>
                  </a:lnTo>
                  <a:lnTo>
                    <a:pt x="16" y="7"/>
                  </a:lnTo>
                  <a:lnTo>
                    <a:pt x="16" y="53"/>
                  </a:lnTo>
                  <a:lnTo>
                    <a:pt x="14" y="5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orbel"/>
                <a:ea typeface="幼圆" panose="02010509060101010101" pitchFamily="49" charset="-122"/>
                <a:cs typeface="+mn-cs"/>
              </a:endParaRPr>
            </a:p>
          </p:txBody>
        </p:sp>
        <p:sp>
          <p:nvSpPr>
            <p:cNvPr id="42005" name="Freeform 64"/>
            <p:cNvSpPr>
              <a:spLocks/>
            </p:cNvSpPr>
            <p:nvPr/>
          </p:nvSpPr>
          <p:spPr bwMode="auto">
            <a:xfrm>
              <a:off x="2878" y="2790"/>
              <a:ext cx="6" cy="24"/>
            </a:xfrm>
            <a:custGeom>
              <a:avLst/>
              <a:gdLst>
                <a:gd name="T0" fmla="*/ 0 w 15"/>
                <a:gd name="T1" fmla="*/ 2 h 60"/>
                <a:gd name="T2" fmla="*/ 0 w 15"/>
                <a:gd name="T3" fmla="*/ 2 h 60"/>
                <a:gd name="T4" fmla="*/ 0 w 15"/>
                <a:gd name="T5" fmla="*/ 2 h 60"/>
                <a:gd name="T6" fmla="*/ 0 w 15"/>
                <a:gd name="T7" fmla="*/ 1 h 60"/>
                <a:gd name="T8" fmla="*/ 0 w 15"/>
                <a:gd name="T9" fmla="*/ 0 h 60"/>
                <a:gd name="T10" fmla="*/ 0 w 15"/>
                <a:gd name="T11" fmla="*/ 0 h 60"/>
                <a:gd name="T12" fmla="*/ 0 w 15"/>
                <a:gd name="T13" fmla="*/ 0 h 60"/>
                <a:gd name="T14" fmla="*/ 0 w 15"/>
                <a:gd name="T15" fmla="*/ 0 h 60"/>
                <a:gd name="T16" fmla="*/ 0 w 15"/>
                <a:gd name="T17" fmla="*/ 0 h 60"/>
                <a:gd name="T18" fmla="*/ 0 w 15"/>
                <a:gd name="T19" fmla="*/ 1 h 60"/>
                <a:gd name="T20" fmla="*/ 0 w 15"/>
                <a:gd name="T21" fmla="*/ 2 h 6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5"/>
                <a:gd name="T34" fmla="*/ 0 h 60"/>
                <a:gd name="T35" fmla="*/ 15 w 15"/>
                <a:gd name="T36" fmla="*/ 60 h 6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5" h="60">
                  <a:moveTo>
                    <a:pt x="14" y="58"/>
                  </a:moveTo>
                  <a:lnTo>
                    <a:pt x="8" y="60"/>
                  </a:lnTo>
                  <a:lnTo>
                    <a:pt x="3" y="58"/>
                  </a:lnTo>
                  <a:lnTo>
                    <a:pt x="0" y="52"/>
                  </a:lnTo>
                  <a:lnTo>
                    <a:pt x="0" y="8"/>
                  </a:lnTo>
                  <a:lnTo>
                    <a:pt x="3" y="2"/>
                  </a:lnTo>
                  <a:lnTo>
                    <a:pt x="8" y="0"/>
                  </a:lnTo>
                  <a:lnTo>
                    <a:pt x="14" y="2"/>
                  </a:lnTo>
                  <a:lnTo>
                    <a:pt x="15" y="8"/>
                  </a:lnTo>
                  <a:lnTo>
                    <a:pt x="15" y="52"/>
                  </a:lnTo>
                  <a:lnTo>
                    <a:pt x="14" y="5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orbel"/>
                <a:ea typeface="幼圆" panose="02010509060101010101" pitchFamily="49" charset="-122"/>
                <a:cs typeface="+mn-cs"/>
              </a:endParaRPr>
            </a:p>
          </p:txBody>
        </p:sp>
        <p:sp>
          <p:nvSpPr>
            <p:cNvPr id="42006" name="Freeform 65"/>
            <p:cNvSpPr>
              <a:spLocks/>
            </p:cNvSpPr>
            <p:nvPr/>
          </p:nvSpPr>
          <p:spPr bwMode="auto">
            <a:xfrm>
              <a:off x="2878" y="2748"/>
              <a:ext cx="6" cy="24"/>
            </a:xfrm>
            <a:custGeom>
              <a:avLst/>
              <a:gdLst>
                <a:gd name="T0" fmla="*/ 0 w 15"/>
                <a:gd name="T1" fmla="*/ 2 h 60"/>
                <a:gd name="T2" fmla="*/ 0 w 15"/>
                <a:gd name="T3" fmla="*/ 2 h 60"/>
                <a:gd name="T4" fmla="*/ 0 w 15"/>
                <a:gd name="T5" fmla="*/ 2 h 60"/>
                <a:gd name="T6" fmla="*/ 0 w 15"/>
                <a:gd name="T7" fmla="*/ 1 h 60"/>
                <a:gd name="T8" fmla="*/ 0 w 15"/>
                <a:gd name="T9" fmla="*/ 0 h 60"/>
                <a:gd name="T10" fmla="*/ 0 w 15"/>
                <a:gd name="T11" fmla="*/ 0 h 60"/>
                <a:gd name="T12" fmla="*/ 0 w 15"/>
                <a:gd name="T13" fmla="*/ 0 h 60"/>
                <a:gd name="T14" fmla="*/ 0 w 15"/>
                <a:gd name="T15" fmla="*/ 0 h 60"/>
                <a:gd name="T16" fmla="*/ 0 w 15"/>
                <a:gd name="T17" fmla="*/ 0 h 60"/>
                <a:gd name="T18" fmla="*/ 0 w 15"/>
                <a:gd name="T19" fmla="*/ 1 h 60"/>
                <a:gd name="T20" fmla="*/ 0 w 15"/>
                <a:gd name="T21" fmla="*/ 2 h 6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5"/>
                <a:gd name="T34" fmla="*/ 0 h 60"/>
                <a:gd name="T35" fmla="*/ 15 w 15"/>
                <a:gd name="T36" fmla="*/ 60 h 6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5" h="60">
                  <a:moveTo>
                    <a:pt x="14" y="58"/>
                  </a:moveTo>
                  <a:lnTo>
                    <a:pt x="8" y="60"/>
                  </a:lnTo>
                  <a:lnTo>
                    <a:pt x="3" y="58"/>
                  </a:lnTo>
                  <a:lnTo>
                    <a:pt x="0" y="53"/>
                  </a:lnTo>
                  <a:lnTo>
                    <a:pt x="0" y="7"/>
                  </a:lnTo>
                  <a:lnTo>
                    <a:pt x="2" y="3"/>
                  </a:lnTo>
                  <a:lnTo>
                    <a:pt x="8" y="0"/>
                  </a:lnTo>
                  <a:lnTo>
                    <a:pt x="12" y="3"/>
                  </a:lnTo>
                  <a:lnTo>
                    <a:pt x="15" y="7"/>
                  </a:lnTo>
                  <a:lnTo>
                    <a:pt x="15" y="53"/>
                  </a:lnTo>
                  <a:lnTo>
                    <a:pt x="14" y="5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orbel"/>
                <a:ea typeface="幼圆" panose="02010509060101010101" pitchFamily="49" charset="-122"/>
                <a:cs typeface="+mn-cs"/>
              </a:endParaRPr>
            </a:p>
          </p:txBody>
        </p:sp>
        <p:sp>
          <p:nvSpPr>
            <p:cNvPr id="42007" name="Freeform 66"/>
            <p:cNvSpPr>
              <a:spLocks/>
            </p:cNvSpPr>
            <p:nvPr/>
          </p:nvSpPr>
          <p:spPr bwMode="auto">
            <a:xfrm>
              <a:off x="2878" y="2706"/>
              <a:ext cx="6" cy="24"/>
            </a:xfrm>
            <a:custGeom>
              <a:avLst/>
              <a:gdLst>
                <a:gd name="T0" fmla="*/ 0 w 16"/>
                <a:gd name="T1" fmla="*/ 2 h 60"/>
                <a:gd name="T2" fmla="*/ 0 w 16"/>
                <a:gd name="T3" fmla="*/ 2 h 60"/>
                <a:gd name="T4" fmla="*/ 0 w 16"/>
                <a:gd name="T5" fmla="*/ 2 h 60"/>
                <a:gd name="T6" fmla="*/ 0 w 16"/>
                <a:gd name="T7" fmla="*/ 1 h 60"/>
                <a:gd name="T8" fmla="*/ 0 w 16"/>
                <a:gd name="T9" fmla="*/ 0 h 60"/>
                <a:gd name="T10" fmla="*/ 0 w 16"/>
                <a:gd name="T11" fmla="*/ 0 h 60"/>
                <a:gd name="T12" fmla="*/ 0 w 16"/>
                <a:gd name="T13" fmla="*/ 0 h 60"/>
                <a:gd name="T14" fmla="*/ 0 w 16"/>
                <a:gd name="T15" fmla="*/ 0 h 60"/>
                <a:gd name="T16" fmla="*/ 0 w 16"/>
                <a:gd name="T17" fmla="*/ 0 h 60"/>
                <a:gd name="T18" fmla="*/ 0 w 16"/>
                <a:gd name="T19" fmla="*/ 1 h 60"/>
                <a:gd name="T20" fmla="*/ 0 w 16"/>
                <a:gd name="T21" fmla="*/ 2 h 6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6"/>
                <a:gd name="T34" fmla="*/ 0 h 60"/>
                <a:gd name="T35" fmla="*/ 16 w 16"/>
                <a:gd name="T36" fmla="*/ 60 h 6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6" h="60">
                  <a:moveTo>
                    <a:pt x="13" y="58"/>
                  </a:moveTo>
                  <a:lnTo>
                    <a:pt x="9" y="60"/>
                  </a:lnTo>
                  <a:lnTo>
                    <a:pt x="3" y="58"/>
                  </a:lnTo>
                  <a:lnTo>
                    <a:pt x="1" y="52"/>
                  </a:lnTo>
                  <a:lnTo>
                    <a:pt x="0" y="8"/>
                  </a:lnTo>
                  <a:lnTo>
                    <a:pt x="3" y="2"/>
                  </a:lnTo>
                  <a:lnTo>
                    <a:pt x="9" y="0"/>
                  </a:lnTo>
                  <a:lnTo>
                    <a:pt x="13" y="2"/>
                  </a:lnTo>
                  <a:lnTo>
                    <a:pt x="16" y="8"/>
                  </a:lnTo>
                  <a:lnTo>
                    <a:pt x="16" y="52"/>
                  </a:lnTo>
                  <a:lnTo>
                    <a:pt x="13" y="5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orbel"/>
                <a:ea typeface="幼圆" panose="02010509060101010101" pitchFamily="49" charset="-122"/>
                <a:cs typeface="+mn-cs"/>
              </a:endParaRPr>
            </a:p>
          </p:txBody>
        </p:sp>
        <p:sp>
          <p:nvSpPr>
            <p:cNvPr id="42008" name="Freeform 67"/>
            <p:cNvSpPr>
              <a:spLocks/>
            </p:cNvSpPr>
            <p:nvPr/>
          </p:nvSpPr>
          <p:spPr bwMode="auto">
            <a:xfrm>
              <a:off x="2858" y="3078"/>
              <a:ext cx="48" cy="49"/>
            </a:xfrm>
            <a:custGeom>
              <a:avLst/>
              <a:gdLst>
                <a:gd name="T0" fmla="*/ 2 w 120"/>
                <a:gd name="T1" fmla="*/ 3 h 121"/>
                <a:gd name="T2" fmla="*/ 0 w 120"/>
                <a:gd name="T3" fmla="*/ 0 h 121"/>
                <a:gd name="T4" fmla="*/ 3 w 120"/>
                <a:gd name="T5" fmla="*/ 0 h 121"/>
                <a:gd name="T6" fmla="*/ 2 w 120"/>
                <a:gd name="T7" fmla="*/ 3 h 121"/>
                <a:gd name="T8" fmla="*/ 0 60000 65536"/>
                <a:gd name="T9" fmla="*/ 0 60000 65536"/>
                <a:gd name="T10" fmla="*/ 0 60000 65536"/>
                <a:gd name="T11" fmla="*/ 0 60000 65536"/>
                <a:gd name="T12" fmla="*/ 0 w 120"/>
                <a:gd name="T13" fmla="*/ 0 h 121"/>
                <a:gd name="T14" fmla="*/ 120 w 120"/>
                <a:gd name="T15" fmla="*/ 121 h 121"/>
              </a:gdLst>
              <a:ahLst/>
              <a:cxnLst>
                <a:cxn ang="T8">
                  <a:pos x="T0" y="T1"/>
                </a:cxn>
                <a:cxn ang="T9">
                  <a:pos x="T2" y="T3"/>
                </a:cxn>
                <a:cxn ang="T10">
                  <a:pos x="T4" y="T5"/>
                </a:cxn>
                <a:cxn ang="T11">
                  <a:pos x="T6" y="T7"/>
                </a:cxn>
              </a:cxnLst>
              <a:rect l="T12" t="T13" r="T14" b="T15"/>
              <a:pathLst>
                <a:path w="120" h="121">
                  <a:moveTo>
                    <a:pt x="60" y="121"/>
                  </a:moveTo>
                  <a:lnTo>
                    <a:pt x="0" y="1"/>
                  </a:lnTo>
                  <a:lnTo>
                    <a:pt x="120" y="0"/>
                  </a:lnTo>
                  <a:lnTo>
                    <a:pt x="60" y="12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orbel"/>
                <a:ea typeface="幼圆" panose="02010509060101010101" pitchFamily="49" charset="-122"/>
                <a:cs typeface="+mn-cs"/>
              </a:endParaRPr>
            </a:p>
          </p:txBody>
        </p:sp>
        <p:sp>
          <p:nvSpPr>
            <p:cNvPr id="42009" name="Freeform 68"/>
            <p:cNvSpPr>
              <a:spLocks/>
            </p:cNvSpPr>
            <p:nvPr/>
          </p:nvSpPr>
          <p:spPr bwMode="auto">
            <a:xfrm>
              <a:off x="287" y="3422"/>
              <a:ext cx="1566" cy="576"/>
            </a:xfrm>
            <a:custGeom>
              <a:avLst/>
              <a:gdLst>
                <a:gd name="T0" fmla="*/ 80 w 3914"/>
                <a:gd name="T1" fmla="*/ 37 h 1440"/>
                <a:gd name="T2" fmla="*/ 0 w 3914"/>
                <a:gd name="T3" fmla="*/ 37 h 1440"/>
                <a:gd name="T4" fmla="*/ 20 w 3914"/>
                <a:gd name="T5" fmla="*/ 0 h 1440"/>
                <a:gd name="T6" fmla="*/ 100 w 3914"/>
                <a:gd name="T7" fmla="*/ 0 h 1440"/>
                <a:gd name="T8" fmla="*/ 80 w 3914"/>
                <a:gd name="T9" fmla="*/ 37 h 1440"/>
                <a:gd name="T10" fmla="*/ 0 60000 65536"/>
                <a:gd name="T11" fmla="*/ 0 60000 65536"/>
                <a:gd name="T12" fmla="*/ 0 60000 65536"/>
                <a:gd name="T13" fmla="*/ 0 60000 65536"/>
                <a:gd name="T14" fmla="*/ 0 60000 65536"/>
                <a:gd name="T15" fmla="*/ 0 w 3914"/>
                <a:gd name="T16" fmla="*/ 0 h 1440"/>
                <a:gd name="T17" fmla="*/ 3914 w 3914"/>
                <a:gd name="T18" fmla="*/ 1440 h 1440"/>
              </a:gdLst>
              <a:ahLst/>
              <a:cxnLst>
                <a:cxn ang="T10">
                  <a:pos x="T0" y="T1"/>
                </a:cxn>
                <a:cxn ang="T11">
                  <a:pos x="T2" y="T3"/>
                </a:cxn>
                <a:cxn ang="T12">
                  <a:pos x="T4" y="T5"/>
                </a:cxn>
                <a:cxn ang="T13">
                  <a:pos x="T6" y="T7"/>
                </a:cxn>
                <a:cxn ang="T14">
                  <a:pos x="T8" y="T9"/>
                </a:cxn>
              </a:cxnLst>
              <a:rect l="T15" t="T16" r="T17" b="T18"/>
              <a:pathLst>
                <a:path w="3914" h="1440">
                  <a:moveTo>
                    <a:pt x="3132" y="1440"/>
                  </a:moveTo>
                  <a:lnTo>
                    <a:pt x="0" y="1440"/>
                  </a:lnTo>
                  <a:lnTo>
                    <a:pt x="782" y="0"/>
                  </a:lnTo>
                  <a:lnTo>
                    <a:pt x="3914" y="0"/>
                  </a:lnTo>
                  <a:lnTo>
                    <a:pt x="3132" y="1440"/>
                  </a:lnTo>
                  <a:close/>
                </a:path>
              </a:pathLst>
            </a:custGeom>
            <a:solidFill>
              <a:srgbClr val="FFEBC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orbel"/>
                <a:ea typeface="幼圆" panose="02010509060101010101" pitchFamily="49" charset="-122"/>
                <a:cs typeface="+mn-cs"/>
              </a:endParaRPr>
            </a:p>
          </p:txBody>
        </p:sp>
        <p:sp>
          <p:nvSpPr>
            <p:cNvPr id="42010" name="Freeform 69"/>
            <p:cNvSpPr>
              <a:spLocks/>
            </p:cNvSpPr>
            <p:nvPr/>
          </p:nvSpPr>
          <p:spPr bwMode="auto">
            <a:xfrm>
              <a:off x="631" y="3704"/>
              <a:ext cx="824" cy="0"/>
            </a:xfrm>
            <a:custGeom>
              <a:avLst/>
              <a:gdLst>
                <a:gd name="T0" fmla="*/ 0 w 2060"/>
                <a:gd name="T1" fmla="*/ 53 w 2060"/>
                <a:gd name="T2" fmla="*/ 0 60000 65536"/>
                <a:gd name="T3" fmla="*/ 0 60000 65536"/>
                <a:gd name="T4" fmla="*/ 0 w 2060"/>
                <a:gd name="T5" fmla="*/ 2060 w 2060"/>
              </a:gdLst>
              <a:ahLst/>
              <a:cxnLst>
                <a:cxn ang="T2">
                  <a:pos x="T0" y="0"/>
                </a:cxn>
                <a:cxn ang="T3">
                  <a:pos x="T1" y="0"/>
                </a:cxn>
              </a:cxnLst>
              <a:rect l="T4" t="0" r="T5" b="0"/>
              <a:pathLst>
                <a:path w="2060">
                  <a:moveTo>
                    <a:pt x="0" y="0"/>
                  </a:moveTo>
                  <a:lnTo>
                    <a:pt x="2060" y="0"/>
                  </a:lnTo>
                </a:path>
              </a:pathLst>
            </a:custGeom>
            <a:noFill/>
            <a:ln w="38100">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orbel"/>
                <a:ea typeface="幼圆" panose="02010509060101010101" pitchFamily="49" charset="-122"/>
                <a:cs typeface="+mn-cs"/>
              </a:endParaRPr>
            </a:p>
          </p:txBody>
        </p:sp>
        <p:sp>
          <p:nvSpPr>
            <p:cNvPr id="42011" name="Freeform 70"/>
            <p:cNvSpPr>
              <a:spLocks/>
            </p:cNvSpPr>
            <p:nvPr/>
          </p:nvSpPr>
          <p:spPr bwMode="auto">
            <a:xfrm>
              <a:off x="569" y="3665"/>
              <a:ext cx="106" cy="79"/>
            </a:xfrm>
            <a:custGeom>
              <a:avLst/>
              <a:gdLst>
                <a:gd name="T0" fmla="*/ 7 w 265"/>
                <a:gd name="T1" fmla="*/ 2 h 197"/>
                <a:gd name="T2" fmla="*/ 6 w 265"/>
                <a:gd name="T3" fmla="*/ 4 h 197"/>
                <a:gd name="T4" fmla="*/ 5 w 265"/>
                <a:gd name="T5" fmla="*/ 4 h 197"/>
                <a:gd name="T6" fmla="*/ 3 w 265"/>
                <a:gd name="T7" fmla="*/ 5 h 197"/>
                <a:gd name="T8" fmla="*/ 2 w 265"/>
                <a:gd name="T9" fmla="*/ 5 h 197"/>
                <a:gd name="T10" fmla="*/ 2 w 265"/>
                <a:gd name="T11" fmla="*/ 5 h 197"/>
                <a:gd name="T12" fmla="*/ 0 w 265"/>
                <a:gd name="T13" fmla="*/ 4 h 197"/>
                <a:gd name="T14" fmla="*/ 0 w 265"/>
                <a:gd name="T15" fmla="*/ 3 h 197"/>
                <a:gd name="T16" fmla="*/ 0 w 265"/>
                <a:gd name="T17" fmla="*/ 3 h 197"/>
                <a:gd name="T18" fmla="*/ 1 w 265"/>
                <a:gd name="T19" fmla="*/ 2 h 197"/>
                <a:gd name="T20" fmla="*/ 2 w 265"/>
                <a:gd name="T21" fmla="*/ 1 h 197"/>
                <a:gd name="T22" fmla="*/ 4 w 265"/>
                <a:gd name="T23" fmla="*/ 0 h 197"/>
                <a:gd name="T24" fmla="*/ 4 w 265"/>
                <a:gd name="T25" fmla="*/ 0 h 197"/>
                <a:gd name="T26" fmla="*/ 5 w 265"/>
                <a:gd name="T27" fmla="*/ 0 h 197"/>
                <a:gd name="T28" fmla="*/ 6 w 265"/>
                <a:gd name="T29" fmla="*/ 1 h 197"/>
                <a:gd name="T30" fmla="*/ 7 w 265"/>
                <a:gd name="T31" fmla="*/ 2 h 197"/>
                <a:gd name="T32" fmla="*/ 7 w 265"/>
                <a:gd name="T33" fmla="*/ 2 h 19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65"/>
                <a:gd name="T52" fmla="*/ 0 h 197"/>
                <a:gd name="T53" fmla="*/ 265 w 265"/>
                <a:gd name="T54" fmla="*/ 197 h 19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65" h="197">
                  <a:moveTo>
                    <a:pt x="265" y="79"/>
                  </a:moveTo>
                  <a:lnTo>
                    <a:pt x="235" y="138"/>
                  </a:lnTo>
                  <a:lnTo>
                    <a:pt x="186" y="175"/>
                  </a:lnTo>
                  <a:lnTo>
                    <a:pt x="123" y="195"/>
                  </a:lnTo>
                  <a:lnTo>
                    <a:pt x="92" y="197"/>
                  </a:lnTo>
                  <a:lnTo>
                    <a:pt x="83" y="196"/>
                  </a:lnTo>
                  <a:lnTo>
                    <a:pt x="21" y="172"/>
                  </a:lnTo>
                  <a:lnTo>
                    <a:pt x="0" y="126"/>
                  </a:lnTo>
                  <a:lnTo>
                    <a:pt x="0" y="118"/>
                  </a:lnTo>
                  <a:lnTo>
                    <a:pt x="30" y="58"/>
                  </a:lnTo>
                  <a:lnTo>
                    <a:pt x="79" y="22"/>
                  </a:lnTo>
                  <a:lnTo>
                    <a:pt x="142" y="2"/>
                  </a:lnTo>
                  <a:lnTo>
                    <a:pt x="173" y="0"/>
                  </a:lnTo>
                  <a:lnTo>
                    <a:pt x="183" y="1"/>
                  </a:lnTo>
                  <a:lnTo>
                    <a:pt x="245" y="25"/>
                  </a:lnTo>
                  <a:lnTo>
                    <a:pt x="265" y="71"/>
                  </a:lnTo>
                  <a:lnTo>
                    <a:pt x="265" y="79"/>
                  </a:lnTo>
                  <a:close/>
                </a:path>
              </a:pathLst>
            </a:custGeom>
            <a:solidFill>
              <a:srgbClr val="BBDFE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orbel"/>
                <a:ea typeface="幼圆" panose="02010509060101010101" pitchFamily="49" charset="-122"/>
                <a:cs typeface="+mn-cs"/>
              </a:endParaRPr>
            </a:p>
          </p:txBody>
        </p:sp>
        <p:sp>
          <p:nvSpPr>
            <p:cNvPr id="42012" name="Freeform 71"/>
            <p:cNvSpPr>
              <a:spLocks/>
            </p:cNvSpPr>
            <p:nvPr/>
          </p:nvSpPr>
          <p:spPr bwMode="auto">
            <a:xfrm>
              <a:off x="569" y="3665"/>
              <a:ext cx="106" cy="79"/>
            </a:xfrm>
            <a:custGeom>
              <a:avLst/>
              <a:gdLst>
                <a:gd name="T0" fmla="*/ 2 w 265"/>
                <a:gd name="T1" fmla="*/ 0 h 197"/>
                <a:gd name="T2" fmla="*/ 1 w 265"/>
                <a:gd name="T3" fmla="*/ 1 h 197"/>
                <a:gd name="T4" fmla="*/ 0 w 265"/>
                <a:gd name="T5" fmla="*/ 2 h 197"/>
                <a:gd name="T6" fmla="*/ 0 w 265"/>
                <a:gd name="T7" fmla="*/ 3 h 197"/>
                <a:gd name="T8" fmla="*/ 0 w 265"/>
                <a:gd name="T9" fmla="*/ 3 h 197"/>
                <a:gd name="T10" fmla="*/ 1 w 265"/>
                <a:gd name="T11" fmla="*/ 5 h 197"/>
                <a:gd name="T12" fmla="*/ 2 w 265"/>
                <a:gd name="T13" fmla="*/ 5 h 197"/>
                <a:gd name="T14" fmla="*/ 2 w 265"/>
                <a:gd name="T15" fmla="*/ 5 h 197"/>
                <a:gd name="T16" fmla="*/ 4 w 265"/>
                <a:gd name="T17" fmla="*/ 5 h 197"/>
                <a:gd name="T18" fmla="*/ 6 w 265"/>
                <a:gd name="T19" fmla="*/ 4 h 197"/>
                <a:gd name="T20" fmla="*/ 7 w 265"/>
                <a:gd name="T21" fmla="*/ 2 h 197"/>
                <a:gd name="T22" fmla="*/ 7 w 265"/>
                <a:gd name="T23" fmla="*/ 2 h 197"/>
                <a:gd name="T24" fmla="*/ 7 w 265"/>
                <a:gd name="T25" fmla="*/ 2 h 197"/>
                <a:gd name="T26" fmla="*/ 6 w 265"/>
                <a:gd name="T27" fmla="*/ 0 h 197"/>
                <a:gd name="T28" fmla="*/ 4 w 265"/>
                <a:gd name="T29" fmla="*/ 0 h 197"/>
                <a:gd name="T30" fmla="*/ 4 w 265"/>
                <a:gd name="T31" fmla="*/ 0 h 197"/>
                <a:gd name="T32" fmla="*/ 2 w 265"/>
                <a:gd name="T33" fmla="*/ 0 h 19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65"/>
                <a:gd name="T52" fmla="*/ 0 h 197"/>
                <a:gd name="T53" fmla="*/ 265 w 265"/>
                <a:gd name="T54" fmla="*/ 197 h 19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65" h="197">
                  <a:moveTo>
                    <a:pt x="100" y="14"/>
                  </a:moveTo>
                  <a:lnTo>
                    <a:pt x="44" y="45"/>
                  </a:lnTo>
                  <a:lnTo>
                    <a:pt x="6" y="95"/>
                  </a:lnTo>
                  <a:lnTo>
                    <a:pt x="0" y="126"/>
                  </a:lnTo>
                  <a:lnTo>
                    <a:pt x="0" y="133"/>
                  </a:lnTo>
                  <a:lnTo>
                    <a:pt x="40" y="185"/>
                  </a:lnTo>
                  <a:lnTo>
                    <a:pt x="92" y="197"/>
                  </a:lnTo>
                  <a:lnTo>
                    <a:pt x="102" y="197"/>
                  </a:lnTo>
                  <a:lnTo>
                    <a:pt x="166" y="184"/>
                  </a:lnTo>
                  <a:lnTo>
                    <a:pt x="221" y="152"/>
                  </a:lnTo>
                  <a:lnTo>
                    <a:pt x="259" y="102"/>
                  </a:lnTo>
                  <a:lnTo>
                    <a:pt x="265" y="71"/>
                  </a:lnTo>
                  <a:lnTo>
                    <a:pt x="265" y="64"/>
                  </a:lnTo>
                  <a:lnTo>
                    <a:pt x="225" y="12"/>
                  </a:lnTo>
                  <a:lnTo>
                    <a:pt x="173" y="0"/>
                  </a:lnTo>
                  <a:lnTo>
                    <a:pt x="163" y="0"/>
                  </a:lnTo>
                  <a:lnTo>
                    <a:pt x="100" y="14"/>
                  </a:lnTo>
                  <a:close/>
                </a:path>
              </a:pathLst>
            </a:cu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orbel"/>
                <a:ea typeface="幼圆" panose="02010509060101010101" pitchFamily="49" charset="-122"/>
                <a:cs typeface="+mn-cs"/>
              </a:endParaRPr>
            </a:p>
          </p:txBody>
        </p:sp>
        <p:sp>
          <p:nvSpPr>
            <p:cNvPr id="42013" name="Freeform 72"/>
            <p:cNvSpPr>
              <a:spLocks/>
            </p:cNvSpPr>
            <p:nvPr/>
          </p:nvSpPr>
          <p:spPr bwMode="auto">
            <a:xfrm>
              <a:off x="1433" y="3665"/>
              <a:ext cx="106" cy="79"/>
            </a:xfrm>
            <a:custGeom>
              <a:avLst/>
              <a:gdLst>
                <a:gd name="T0" fmla="*/ 7 w 265"/>
                <a:gd name="T1" fmla="*/ 2 h 197"/>
                <a:gd name="T2" fmla="*/ 6 w 265"/>
                <a:gd name="T3" fmla="*/ 4 h 197"/>
                <a:gd name="T4" fmla="*/ 5 w 265"/>
                <a:gd name="T5" fmla="*/ 4 h 197"/>
                <a:gd name="T6" fmla="*/ 3 w 265"/>
                <a:gd name="T7" fmla="*/ 5 h 197"/>
                <a:gd name="T8" fmla="*/ 2 w 265"/>
                <a:gd name="T9" fmla="*/ 5 h 197"/>
                <a:gd name="T10" fmla="*/ 2 w 265"/>
                <a:gd name="T11" fmla="*/ 5 h 197"/>
                <a:gd name="T12" fmla="*/ 0 w 265"/>
                <a:gd name="T13" fmla="*/ 4 h 197"/>
                <a:gd name="T14" fmla="*/ 0 w 265"/>
                <a:gd name="T15" fmla="*/ 3 h 197"/>
                <a:gd name="T16" fmla="*/ 0 w 265"/>
                <a:gd name="T17" fmla="*/ 3 h 197"/>
                <a:gd name="T18" fmla="*/ 1 w 265"/>
                <a:gd name="T19" fmla="*/ 2 h 197"/>
                <a:gd name="T20" fmla="*/ 2 w 265"/>
                <a:gd name="T21" fmla="*/ 1 h 197"/>
                <a:gd name="T22" fmla="*/ 4 w 265"/>
                <a:gd name="T23" fmla="*/ 0 h 197"/>
                <a:gd name="T24" fmla="*/ 4 w 265"/>
                <a:gd name="T25" fmla="*/ 0 h 197"/>
                <a:gd name="T26" fmla="*/ 5 w 265"/>
                <a:gd name="T27" fmla="*/ 0 h 197"/>
                <a:gd name="T28" fmla="*/ 6 w 265"/>
                <a:gd name="T29" fmla="*/ 1 h 197"/>
                <a:gd name="T30" fmla="*/ 7 w 265"/>
                <a:gd name="T31" fmla="*/ 2 h 197"/>
                <a:gd name="T32" fmla="*/ 7 w 265"/>
                <a:gd name="T33" fmla="*/ 2 h 19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65"/>
                <a:gd name="T52" fmla="*/ 0 h 197"/>
                <a:gd name="T53" fmla="*/ 265 w 265"/>
                <a:gd name="T54" fmla="*/ 197 h 19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65" h="197">
                  <a:moveTo>
                    <a:pt x="265" y="79"/>
                  </a:moveTo>
                  <a:lnTo>
                    <a:pt x="235" y="138"/>
                  </a:lnTo>
                  <a:lnTo>
                    <a:pt x="186" y="175"/>
                  </a:lnTo>
                  <a:lnTo>
                    <a:pt x="123" y="195"/>
                  </a:lnTo>
                  <a:lnTo>
                    <a:pt x="92" y="197"/>
                  </a:lnTo>
                  <a:lnTo>
                    <a:pt x="83" y="196"/>
                  </a:lnTo>
                  <a:lnTo>
                    <a:pt x="21" y="172"/>
                  </a:lnTo>
                  <a:lnTo>
                    <a:pt x="0" y="126"/>
                  </a:lnTo>
                  <a:lnTo>
                    <a:pt x="0" y="118"/>
                  </a:lnTo>
                  <a:lnTo>
                    <a:pt x="30" y="58"/>
                  </a:lnTo>
                  <a:lnTo>
                    <a:pt x="79" y="22"/>
                  </a:lnTo>
                  <a:lnTo>
                    <a:pt x="142" y="2"/>
                  </a:lnTo>
                  <a:lnTo>
                    <a:pt x="173" y="0"/>
                  </a:lnTo>
                  <a:lnTo>
                    <a:pt x="183" y="1"/>
                  </a:lnTo>
                  <a:lnTo>
                    <a:pt x="245" y="25"/>
                  </a:lnTo>
                  <a:lnTo>
                    <a:pt x="265" y="71"/>
                  </a:lnTo>
                  <a:lnTo>
                    <a:pt x="265" y="79"/>
                  </a:lnTo>
                  <a:close/>
                </a:path>
              </a:pathLst>
            </a:custGeom>
            <a:solidFill>
              <a:srgbClr val="BBDFE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orbel"/>
                <a:ea typeface="幼圆" panose="02010509060101010101" pitchFamily="49" charset="-122"/>
                <a:cs typeface="+mn-cs"/>
              </a:endParaRPr>
            </a:p>
          </p:txBody>
        </p:sp>
        <p:sp>
          <p:nvSpPr>
            <p:cNvPr id="42014" name="Freeform 73"/>
            <p:cNvSpPr>
              <a:spLocks/>
            </p:cNvSpPr>
            <p:nvPr/>
          </p:nvSpPr>
          <p:spPr bwMode="auto">
            <a:xfrm>
              <a:off x="1433" y="3665"/>
              <a:ext cx="106" cy="79"/>
            </a:xfrm>
            <a:custGeom>
              <a:avLst/>
              <a:gdLst>
                <a:gd name="T0" fmla="*/ 2 w 265"/>
                <a:gd name="T1" fmla="*/ 0 h 197"/>
                <a:gd name="T2" fmla="*/ 1 w 265"/>
                <a:gd name="T3" fmla="*/ 1 h 197"/>
                <a:gd name="T4" fmla="*/ 0 w 265"/>
                <a:gd name="T5" fmla="*/ 2 h 197"/>
                <a:gd name="T6" fmla="*/ 0 w 265"/>
                <a:gd name="T7" fmla="*/ 3 h 197"/>
                <a:gd name="T8" fmla="*/ 0 w 265"/>
                <a:gd name="T9" fmla="*/ 3 h 197"/>
                <a:gd name="T10" fmla="*/ 1 w 265"/>
                <a:gd name="T11" fmla="*/ 5 h 197"/>
                <a:gd name="T12" fmla="*/ 2 w 265"/>
                <a:gd name="T13" fmla="*/ 5 h 197"/>
                <a:gd name="T14" fmla="*/ 2 w 265"/>
                <a:gd name="T15" fmla="*/ 5 h 197"/>
                <a:gd name="T16" fmla="*/ 4 w 265"/>
                <a:gd name="T17" fmla="*/ 5 h 197"/>
                <a:gd name="T18" fmla="*/ 6 w 265"/>
                <a:gd name="T19" fmla="*/ 4 h 197"/>
                <a:gd name="T20" fmla="*/ 7 w 265"/>
                <a:gd name="T21" fmla="*/ 2 h 197"/>
                <a:gd name="T22" fmla="*/ 7 w 265"/>
                <a:gd name="T23" fmla="*/ 2 h 197"/>
                <a:gd name="T24" fmla="*/ 7 w 265"/>
                <a:gd name="T25" fmla="*/ 2 h 197"/>
                <a:gd name="T26" fmla="*/ 6 w 265"/>
                <a:gd name="T27" fmla="*/ 0 h 197"/>
                <a:gd name="T28" fmla="*/ 4 w 265"/>
                <a:gd name="T29" fmla="*/ 0 h 197"/>
                <a:gd name="T30" fmla="*/ 4 w 265"/>
                <a:gd name="T31" fmla="*/ 0 h 197"/>
                <a:gd name="T32" fmla="*/ 2 w 265"/>
                <a:gd name="T33" fmla="*/ 0 h 19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65"/>
                <a:gd name="T52" fmla="*/ 0 h 197"/>
                <a:gd name="T53" fmla="*/ 265 w 265"/>
                <a:gd name="T54" fmla="*/ 197 h 19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65" h="197">
                  <a:moveTo>
                    <a:pt x="100" y="14"/>
                  </a:moveTo>
                  <a:lnTo>
                    <a:pt x="44" y="45"/>
                  </a:lnTo>
                  <a:lnTo>
                    <a:pt x="6" y="95"/>
                  </a:lnTo>
                  <a:lnTo>
                    <a:pt x="0" y="126"/>
                  </a:lnTo>
                  <a:lnTo>
                    <a:pt x="0" y="133"/>
                  </a:lnTo>
                  <a:lnTo>
                    <a:pt x="40" y="185"/>
                  </a:lnTo>
                  <a:lnTo>
                    <a:pt x="92" y="197"/>
                  </a:lnTo>
                  <a:lnTo>
                    <a:pt x="102" y="197"/>
                  </a:lnTo>
                  <a:lnTo>
                    <a:pt x="166" y="184"/>
                  </a:lnTo>
                  <a:lnTo>
                    <a:pt x="221" y="152"/>
                  </a:lnTo>
                  <a:lnTo>
                    <a:pt x="259" y="102"/>
                  </a:lnTo>
                  <a:lnTo>
                    <a:pt x="265" y="71"/>
                  </a:lnTo>
                  <a:lnTo>
                    <a:pt x="265" y="64"/>
                  </a:lnTo>
                  <a:lnTo>
                    <a:pt x="225" y="12"/>
                  </a:lnTo>
                  <a:lnTo>
                    <a:pt x="173" y="0"/>
                  </a:lnTo>
                  <a:lnTo>
                    <a:pt x="163" y="0"/>
                  </a:lnTo>
                  <a:lnTo>
                    <a:pt x="100" y="14"/>
                  </a:lnTo>
                  <a:close/>
                </a:path>
              </a:pathLst>
            </a:cu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orbel"/>
                <a:ea typeface="幼圆" panose="02010509060101010101" pitchFamily="49" charset="-122"/>
                <a:cs typeface="+mn-cs"/>
              </a:endParaRPr>
            </a:p>
          </p:txBody>
        </p:sp>
        <p:sp>
          <p:nvSpPr>
            <p:cNvPr id="42015" name="Freeform 74"/>
            <p:cNvSpPr>
              <a:spLocks/>
            </p:cNvSpPr>
            <p:nvPr/>
          </p:nvSpPr>
          <p:spPr bwMode="auto">
            <a:xfrm>
              <a:off x="887" y="3490"/>
              <a:ext cx="270" cy="456"/>
            </a:xfrm>
            <a:custGeom>
              <a:avLst/>
              <a:gdLst>
                <a:gd name="T0" fmla="*/ 0 w 674"/>
                <a:gd name="T1" fmla="*/ 29 h 1140"/>
                <a:gd name="T2" fmla="*/ 17 w 674"/>
                <a:gd name="T3" fmla="*/ 0 h 1140"/>
                <a:gd name="T4" fmla="*/ 0 60000 65536"/>
                <a:gd name="T5" fmla="*/ 0 60000 65536"/>
                <a:gd name="T6" fmla="*/ 0 w 674"/>
                <a:gd name="T7" fmla="*/ 0 h 1140"/>
                <a:gd name="T8" fmla="*/ 674 w 674"/>
                <a:gd name="T9" fmla="*/ 1140 h 1140"/>
              </a:gdLst>
              <a:ahLst/>
              <a:cxnLst>
                <a:cxn ang="T4">
                  <a:pos x="T0" y="T1"/>
                </a:cxn>
                <a:cxn ang="T5">
                  <a:pos x="T2" y="T3"/>
                </a:cxn>
              </a:cxnLst>
              <a:rect l="T6" t="T7" r="T8" b="T9"/>
              <a:pathLst>
                <a:path w="674" h="1140">
                  <a:moveTo>
                    <a:pt x="0" y="1140"/>
                  </a:moveTo>
                  <a:lnTo>
                    <a:pt x="674" y="0"/>
                  </a:lnTo>
                </a:path>
              </a:pathLst>
            </a:custGeom>
            <a:noFill/>
            <a:ln w="38100">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orbel"/>
                <a:ea typeface="幼圆" panose="02010509060101010101" pitchFamily="49" charset="-122"/>
                <a:cs typeface="+mn-cs"/>
              </a:endParaRPr>
            </a:p>
          </p:txBody>
        </p:sp>
        <p:sp>
          <p:nvSpPr>
            <p:cNvPr id="42016" name="Freeform 75"/>
            <p:cNvSpPr>
              <a:spLocks/>
            </p:cNvSpPr>
            <p:nvPr/>
          </p:nvSpPr>
          <p:spPr bwMode="auto">
            <a:xfrm>
              <a:off x="851" y="3885"/>
              <a:ext cx="106" cy="79"/>
            </a:xfrm>
            <a:custGeom>
              <a:avLst/>
              <a:gdLst>
                <a:gd name="T0" fmla="*/ 7 w 265"/>
                <a:gd name="T1" fmla="*/ 2 h 197"/>
                <a:gd name="T2" fmla="*/ 6 w 265"/>
                <a:gd name="T3" fmla="*/ 4 h 197"/>
                <a:gd name="T4" fmla="*/ 5 w 265"/>
                <a:gd name="T5" fmla="*/ 4 h 197"/>
                <a:gd name="T6" fmla="*/ 3 w 265"/>
                <a:gd name="T7" fmla="*/ 5 h 197"/>
                <a:gd name="T8" fmla="*/ 2 w 265"/>
                <a:gd name="T9" fmla="*/ 5 h 197"/>
                <a:gd name="T10" fmla="*/ 2 w 265"/>
                <a:gd name="T11" fmla="*/ 5 h 197"/>
                <a:gd name="T12" fmla="*/ 0 w 265"/>
                <a:gd name="T13" fmla="*/ 4 h 197"/>
                <a:gd name="T14" fmla="*/ 0 w 265"/>
                <a:gd name="T15" fmla="*/ 3 h 197"/>
                <a:gd name="T16" fmla="*/ 0 w 265"/>
                <a:gd name="T17" fmla="*/ 3 h 197"/>
                <a:gd name="T18" fmla="*/ 1 w 265"/>
                <a:gd name="T19" fmla="*/ 2 h 197"/>
                <a:gd name="T20" fmla="*/ 2 w 265"/>
                <a:gd name="T21" fmla="*/ 1 h 197"/>
                <a:gd name="T22" fmla="*/ 4 w 265"/>
                <a:gd name="T23" fmla="*/ 0 h 197"/>
                <a:gd name="T24" fmla="*/ 4 w 265"/>
                <a:gd name="T25" fmla="*/ 0 h 197"/>
                <a:gd name="T26" fmla="*/ 5 w 265"/>
                <a:gd name="T27" fmla="*/ 0 h 197"/>
                <a:gd name="T28" fmla="*/ 6 w 265"/>
                <a:gd name="T29" fmla="*/ 1 h 197"/>
                <a:gd name="T30" fmla="*/ 7 w 265"/>
                <a:gd name="T31" fmla="*/ 2 h 197"/>
                <a:gd name="T32" fmla="*/ 7 w 265"/>
                <a:gd name="T33" fmla="*/ 2 h 19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65"/>
                <a:gd name="T52" fmla="*/ 0 h 197"/>
                <a:gd name="T53" fmla="*/ 265 w 265"/>
                <a:gd name="T54" fmla="*/ 197 h 19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65" h="197">
                  <a:moveTo>
                    <a:pt x="265" y="79"/>
                  </a:moveTo>
                  <a:lnTo>
                    <a:pt x="235" y="138"/>
                  </a:lnTo>
                  <a:lnTo>
                    <a:pt x="185" y="175"/>
                  </a:lnTo>
                  <a:lnTo>
                    <a:pt x="123" y="195"/>
                  </a:lnTo>
                  <a:lnTo>
                    <a:pt x="93" y="197"/>
                  </a:lnTo>
                  <a:lnTo>
                    <a:pt x="83" y="196"/>
                  </a:lnTo>
                  <a:lnTo>
                    <a:pt x="21" y="172"/>
                  </a:lnTo>
                  <a:lnTo>
                    <a:pt x="0" y="126"/>
                  </a:lnTo>
                  <a:lnTo>
                    <a:pt x="1" y="118"/>
                  </a:lnTo>
                  <a:lnTo>
                    <a:pt x="31" y="59"/>
                  </a:lnTo>
                  <a:lnTo>
                    <a:pt x="80" y="22"/>
                  </a:lnTo>
                  <a:lnTo>
                    <a:pt x="143" y="2"/>
                  </a:lnTo>
                  <a:lnTo>
                    <a:pt x="173" y="0"/>
                  </a:lnTo>
                  <a:lnTo>
                    <a:pt x="182" y="0"/>
                  </a:lnTo>
                  <a:lnTo>
                    <a:pt x="244" y="25"/>
                  </a:lnTo>
                  <a:lnTo>
                    <a:pt x="265" y="71"/>
                  </a:lnTo>
                  <a:lnTo>
                    <a:pt x="265" y="79"/>
                  </a:lnTo>
                  <a:close/>
                </a:path>
              </a:pathLst>
            </a:custGeom>
            <a:solidFill>
              <a:srgbClr val="BBDFE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orbel"/>
                <a:ea typeface="幼圆" panose="02010509060101010101" pitchFamily="49" charset="-122"/>
                <a:cs typeface="+mn-cs"/>
              </a:endParaRPr>
            </a:p>
          </p:txBody>
        </p:sp>
        <p:sp>
          <p:nvSpPr>
            <p:cNvPr id="42017" name="Freeform 76"/>
            <p:cNvSpPr>
              <a:spLocks/>
            </p:cNvSpPr>
            <p:nvPr/>
          </p:nvSpPr>
          <p:spPr bwMode="auto">
            <a:xfrm>
              <a:off x="851" y="3885"/>
              <a:ext cx="106" cy="79"/>
            </a:xfrm>
            <a:custGeom>
              <a:avLst/>
              <a:gdLst>
                <a:gd name="T0" fmla="*/ 2 w 265"/>
                <a:gd name="T1" fmla="*/ 0 h 197"/>
                <a:gd name="T2" fmla="*/ 1 w 265"/>
                <a:gd name="T3" fmla="*/ 1 h 197"/>
                <a:gd name="T4" fmla="*/ 0 w 265"/>
                <a:gd name="T5" fmla="*/ 2 h 197"/>
                <a:gd name="T6" fmla="*/ 0 w 265"/>
                <a:gd name="T7" fmla="*/ 3 h 197"/>
                <a:gd name="T8" fmla="*/ 0 w 265"/>
                <a:gd name="T9" fmla="*/ 3 h 197"/>
                <a:gd name="T10" fmla="*/ 1 w 265"/>
                <a:gd name="T11" fmla="*/ 5 h 197"/>
                <a:gd name="T12" fmla="*/ 2 w 265"/>
                <a:gd name="T13" fmla="*/ 5 h 197"/>
                <a:gd name="T14" fmla="*/ 2 w 265"/>
                <a:gd name="T15" fmla="*/ 5 h 197"/>
                <a:gd name="T16" fmla="*/ 4 w 265"/>
                <a:gd name="T17" fmla="*/ 5 h 197"/>
                <a:gd name="T18" fmla="*/ 6 w 265"/>
                <a:gd name="T19" fmla="*/ 4 h 197"/>
                <a:gd name="T20" fmla="*/ 7 w 265"/>
                <a:gd name="T21" fmla="*/ 2 h 197"/>
                <a:gd name="T22" fmla="*/ 7 w 265"/>
                <a:gd name="T23" fmla="*/ 2 h 197"/>
                <a:gd name="T24" fmla="*/ 7 w 265"/>
                <a:gd name="T25" fmla="*/ 2 h 197"/>
                <a:gd name="T26" fmla="*/ 6 w 265"/>
                <a:gd name="T27" fmla="*/ 0 h 197"/>
                <a:gd name="T28" fmla="*/ 4 w 265"/>
                <a:gd name="T29" fmla="*/ 0 h 197"/>
                <a:gd name="T30" fmla="*/ 4 w 265"/>
                <a:gd name="T31" fmla="*/ 0 h 197"/>
                <a:gd name="T32" fmla="*/ 2 w 265"/>
                <a:gd name="T33" fmla="*/ 0 h 19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65"/>
                <a:gd name="T52" fmla="*/ 0 h 197"/>
                <a:gd name="T53" fmla="*/ 265 w 265"/>
                <a:gd name="T54" fmla="*/ 197 h 19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65" h="197">
                  <a:moveTo>
                    <a:pt x="100" y="13"/>
                  </a:moveTo>
                  <a:lnTo>
                    <a:pt x="45" y="45"/>
                  </a:lnTo>
                  <a:lnTo>
                    <a:pt x="6" y="95"/>
                  </a:lnTo>
                  <a:lnTo>
                    <a:pt x="0" y="126"/>
                  </a:lnTo>
                  <a:lnTo>
                    <a:pt x="1" y="133"/>
                  </a:lnTo>
                  <a:lnTo>
                    <a:pt x="41" y="185"/>
                  </a:lnTo>
                  <a:lnTo>
                    <a:pt x="93" y="197"/>
                  </a:lnTo>
                  <a:lnTo>
                    <a:pt x="103" y="197"/>
                  </a:lnTo>
                  <a:lnTo>
                    <a:pt x="165" y="183"/>
                  </a:lnTo>
                  <a:lnTo>
                    <a:pt x="220" y="152"/>
                  </a:lnTo>
                  <a:lnTo>
                    <a:pt x="259" y="101"/>
                  </a:lnTo>
                  <a:lnTo>
                    <a:pt x="265" y="71"/>
                  </a:lnTo>
                  <a:lnTo>
                    <a:pt x="265" y="64"/>
                  </a:lnTo>
                  <a:lnTo>
                    <a:pt x="225" y="12"/>
                  </a:lnTo>
                  <a:lnTo>
                    <a:pt x="173" y="0"/>
                  </a:lnTo>
                  <a:lnTo>
                    <a:pt x="163" y="0"/>
                  </a:lnTo>
                  <a:lnTo>
                    <a:pt x="100" y="13"/>
                  </a:lnTo>
                  <a:close/>
                </a:path>
              </a:pathLst>
            </a:cu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orbel"/>
                <a:ea typeface="幼圆" panose="02010509060101010101" pitchFamily="49" charset="-122"/>
                <a:cs typeface="+mn-cs"/>
              </a:endParaRPr>
            </a:p>
          </p:txBody>
        </p:sp>
        <p:sp>
          <p:nvSpPr>
            <p:cNvPr id="42018" name="Freeform 77"/>
            <p:cNvSpPr>
              <a:spLocks/>
            </p:cNvSpPr>
            <p:nvPr/>
          </p:nvSpPr>
          <p:spPr bwMode="auto">
            <a:xfrm>
              <a:off x="1099" y="3453"/>
              <a:ext cx="106" cy="79"/>
            </a:xfrm>
            <a:custGeom>
              <a:avLst/>
              <a:gdLst>
                <a:gd name="T0" fmla="*/ 7 w 265"/>
                <a:gd name="T1" fmla="*/ 2 h 197"/>
                <a:gd name="T2" fmla="*/ 6 w 265"/>
                <a:gd name="T3" fmla="*/ 4 h 197"/>
                <a:gd name="T4" fmla="*/ 5 w 265"/>
                <a:gd name="T5" fmla="*/ 4 h 197"/>
                <a:gd name="T6" fmla="*/ 3 w 265"/>
                <a:gd name="T7" fmla="*/ 5 h 197"/>
                <a:gd name="T8" fmla="*/ 2 w 265"/>
                <a:gd name="T9" fmla="*/ 5 h 197"/>
                <a:gd name="T10" fmla="*/ 2 w 265"/>
                <a:gd name="T11" fmla="*/ 5 h 197"/>
                <a:gd name="T12" fmla="*/ 0 w 265"/>
                <a:gd name="T13" fmla="*/ 4 h 197"/>
                <a:gd name="T14" fmla="*/ 0 w 265"/>
                <a:gd name="T15" fmla="*/ 3 h 197"/>
                <a:gd name="T16" fmla="*/ 0 w 265"/>
                <a:gd name="T17" fmla="*/ 3 h 197"/>
                <a:gd name="T18" fmla="*/ 1 w 265"/>
                <a:gd name="T19" fmla="*/ 2 h 197"/>
                <a:gd name="T20" fmla="*/ 2 w 265"/>
                <a:gd name="T21" fmla="*/ 1 h 197"/>
                <a:gd name="T22" fmla="*/ 4 w 265"/>
                <a:gd name="T23" fmla="*/ 0 h 197"/>
                <a:gd name="T24" fmla="*/ 4 w 265"/>
                <a:gd name="T25" fmla="*/ 0 h 197"/>
                <a:gd name="T26" fmla="*/ 5 w 265"/>
                <a:gd name="T27" fmla="*/ 0 h 197"/>
                <a:gd name="T28" fmla="*/ 6 w 265"/>
                <a:gd name="T29" fmla="*/ 1 h 197"/>
                <a:gd name="T30" fmla="*/ 7 w 265"/>
                <a:gd name="T31" fmla="*/ 2 h 197"/>
                <a:gd name="T32" fmla="*/ 7 w 265"/>
                <a:gd name="T33" fmla="*/ 2 h 19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65"/>
                <a:gd name="T52" fmla="*/ 0 h 197"/>
                <a:gd name="T53" fmla="*/ 265 w 265"/>
                <a:gd name="T54" fmla="*/ 197 h 19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65" h="197">
                  <a:moveTo>
                    <a:pt x="264" y="79"/>
                  </a:moveTo>
                  <a:lnTo>
                    <a:pt x="234" y="138"/>
                  </a:lnTo>
                  <a:lnTo>
                    <a:pt x="185" y="175"/>
                  </a:lnTo>
                  <a:lnTo>
                    <a:pt x="122" y="195"/>
                  </a:lnTo>
                  <a:lnTo>
                    <a:pt x="92" y="197"/>
                  </a:lnTo>
                  <a:lnTo>
                    <a:pt x="83" y="196"/>
                  </a:lnTo>
                  <a:lnTo>
                    <a:pt x="21" y="172"/>
                  </a:lnTo>
                  <a:lnTo>
                    <a:pt x="0" y="126"/>
                  </a:lnTo>
                  <a:lnTo>
                    <a:pt x="0" y="118"/>
                  </a:lnTo>
                  <a:lnTo>
                    <a:pt x="30" y="59"/>
                  </a:lnTo>
                  <a:lnTo>
                    <a:pt x="79" y="22"/>
                  </a:lnTo>
                  <a:lnTo>
                    <a:pt x="142" y="2"/>
                  </a:lnTo>
                  <a:lnTo>
                    <a:pt x="172" y="0"/>
                  </a:lnTo>
                  <a:lnTo>
                    <a:pt x="182" y="0"/>
                  </a:lnTo>
                  <a:lnTo>
                    <a:pt x="244" y="25"/>
                  </a:lnTo>
                  <a:lnTo>
                    <a:pt x="265" y="71"/>
                  </a:lnTo>
                  <a:lnTo>
                    <a:pt x="264" y="79"/>
                  </a:lnTo>
                  <a:close/>
                </a:path>
              </a:pathLst>
            </a:custGeom>
            <a:solidFill>
              <a:srgbClr val="BBDFE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orbel"/>
                <a:ea typeface="幼圆" panose="02010509060101010101" pitchFamily="49" charset="-122"/>
                <a:cs typeface="+mn-cs"/>
              </a:endParaRPr>
            </a:p>
          </p:txBody>
        </p:sp>
        <p:sp>
          <p:nvSpPr>
            <p:cNvPr id="42019" name="Freeform 78"/>
            <p:cNvSpPr>
              <a:spLocks/>
            </p:cNvSpPr>
            <p:nvPr/>
          </p:nvSpPr>
          <p:spPr bwMode="auto">
            <a:xfrm>
              <a:off x="1099" y="3453"/>
              <a:ext cx="106" cy="79"/>
            </a:xfrm>
            <a:custGeom>
              <a:avLst/>
              <a:gdLst>
                <a:gd name="T0" fmla="*/ 2 w 265"/>
                <a:gd name="T1" fmla="*/ 0 h 197"/>
                <a:gd name="T2" fmla="*/ 1 w 265"/>
                <a:gd name="T3" fmla="*/ 1 h 197"/>
                <a:gd name="T4" fmla="*/ 0 w 265"/>
                <a:gd name="T5" fmla="*/ 2 h 197"/>
                <a:gd name="T6" fmla="*/ 0 w 265"/>
                <a:gd name="T7" fmla="*/ 3 h 197"/>
                <a:gd name="T8" fmla="*/ 0 w 265"/>
                <a:gd name="T9" fmla="*/ 3 h 197"/>
                <a:gd name="T10" fmla="*/ 1 w 265"/>
                <a:gd name="T11" fmla="*/ 5 h 197"/>
                <a:gd name="T12" fmla="*/ 2 w 265"/>
                <a:gd name="T13" fmla="*/ 5 h 197"/>
                <a:gd name="T14" fmla="*/ 2 w 265"/>
                <a:gd name="T15" fmla="*/ 5 h 197"/>
                <a:gd name="T16" fmla="*/ 4 w 265"/>
                <a:gd name="T17" fmla="*/ 5 h 197"/>
                <a:gd name="T18" fmla="*/ 6 w 265"/>
                <a:gd name="T19" fmla="*/ 4 h 197"/>
                <a:gd name="T20" fmla="*/ 6 w 265"/>
                <a:gd name="T21" fmla="*/ 2 h 197"/>
                <a:gd name="T22" fmla="*/ 7 w 265"/>
                <a:gd name="T23" fmla="*/ 2 h 197"/>
                <a:gd name="T24" fmla="*/ 7 w 265"/>
                <a:gd name="T25" fmla="*/ 2 h 197"/>
                <a:gd name="T26" fmla="*/ 6 w 265"/>
                <a:gd name="T27" fmla="*/ 0 h 197"/>
                <a:gd name="T28" fmla="*/ 4 w 265"/>
                <a:gd name="T29" fmla="*/ 0 h 197"/>
                <a:gd name="T30" fmla="*/ 4 w 265"/>
                <a:gd name="T31" fmla="*/ 0 h 197"/>
                <a:gd name="T32" fmla="*/ 2 w 265"/>
                <a:gd name="T33" fmla="*/ 0 h 19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65"/>
                <a:gd name="T52" fmla="*/ 0 h 197"/>
                <a:gd name="T53" fmla="*/ 265 w 265"/>
                <a:gd name="T54" fmla="*/ 197 h 19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65" h="197">
                  <a:moveTo>
                    <a:pt x="100" y="13"/>
                  </a:moveTo>
                  <a:lnTo>
                    <a:pt x="44" y="45"/>
                  </a:lnTo>
                  <a:lnTo>
                    <a:pt x="6" y="95"/>
                  </a:lnTo>
                  <a:lnTo>
                    <a:pt x="0" y="126"/>
                  </a:lnTo>
                  <a:lnTo>
                    <a:pt x="0" y="133"/>
                  </a:lnTo>
                  <a:lnTo>
                    <a:pt x="40" y="185"/>
                  </a:lnTo>
                  <a:lnTo>
                    <a:pt x="92" y="197"/>
                  </a:lnTo>
                  <a:lnTo>
                    <a:pt x="102" y="197"/>
                  </a:lnTo>
                  <a:lnTo>
                    <a:pt x="165" y="184"/>
                  </a:lnTo>
                  <a:lnTo>
                    <a:pt x="220" y="152"/>
                  </a:lnTo>
                  <a:lnTo>
                    <a:pt x="258" y="101"/>
                  </a:lnTo>
                  <a:lnTo>
                    <a:pt x="265" y="71"/>
                  </a:lnTo>
                  <a:lnTo>
                    <a:pt x="264" y="64"/>
                  </a:lnTo>
                  <a:lnTo>
                    <a:pt x="224" y="12"/>
                  </a:lnTo>
                  <a:lnTo>
                    <a:pt x="172" y="0"/>
                  </a:lnTo>
                  <a:lnTo>
                    <a:pt x="162" y="0"/>
                  </a:lnTo>
                  <a:lnTo>
                    <a:pt x="100" y="13"/>
                  </a:lnTo>
                  <a:close/>
                </a:path>
              </a:pathLst>
            </a:cu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orbel"/>
                <a:ea typeface="幼圆" panose="02010509060101010101" pitchFamily="49" charset="-122"/>
                <a:cs typeface="+mn-cs"/>
              </a:endParaRPr>
            </a:p>
          </p:txBody>
        </p:sp>
        <p:sp>
          <p:nvSpPr>
            <p:cNvPr id="42020" name="Freeform 80"/>
            <p:cNvSpPr>
              <a:spLocks/>
            </p:cNvSpPr>
            <p:nvPr/>
          </p:nvSpPr>
          <p:spPr bwMode="auto">
            <a:xfrm>
              <a:off x="1845" y="3618"/>
              <a:ext cx="283" cy="184"/>
            </a:xfrm>
            <a:custGeom>
              <a:avLst/>
              <a:gdLst>
                <a:gd name="T0" fmla="*/ 14 w 708"/>
                <a:gd name="T1" fmla="*/ 0 h 460"/>
                <a:gd name="T2" fmla="*/ 14 w 708"/>
                <a:gd name="T3" fmla="*/ 3 h 460"/>
                <a:gd name="T4" fmla="*/ 0 w 708"/>
                <a:gd name="T5" fmla="*/ 3 h 460"/>
                <a:gd name="T6" fmla="*/ 0 w 708"/>
                <a:gd name="T7" fmla="*/ 9 h 460"/>
                <a:gd name="T8" fmla="*/ 14 w 708"/>
                <a:gd name="T9" fmla="*/ 9 h 460"/>
                <a:gd name="T10" fmla="*/ 14 w 708"/>
                <a:gd name="T11" fmla="*/ 12 h 460"/>
                <a:gd name="T12" fmla="*/ 18 w 708"/>
                <a:gd name="T13" fmla="*/ 6 h 460"/>
                <a:gd name="T14" fmla="*/ 14 w 708"/>
                <a:gd name="T15" fmla="*/ 0 h 460"/>
                <a:gd name="T16" fmla="*/ 0 60000 65536"/>
                <a:gd name="T17" fmla="*/ 0 60000 65536"/>
                <a:gd name="T18" fmla="*/ 0 60000 65536"/>
                <a:gd name="T19" fmla="*/ 0 60000 65536"/>
                <a:gd name="T20" fmla="*/ 0 60000 65536"/>
                <a:gd name="T21" fmla="*/ 0 60000 65536"/>
                <a:gd name="T22" fmla="*/ 0 60000 65536"/>
                <a:gd name="T23" fmla="*/ 0 60000 65536"/>
                <a:gd name="T24" fmla="*/ 0 w 708"/>
                <a:gd name="T25" fmla="*/ 0 h 460"/>
                <a:gd name="T26" fmla="*/ 708 w 708"/>
                <a:gd name="T27" fmla="*/ 460 h 46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08" h="460">
                  <a:moveTo>
                    <a:pt x="531" y="0"/>
                  </a:moveTo>
                  <a:lnTo>
                    <a:pt x="531" y="115"/>
                  </a:lnTo>
                  <a:lnTo>
                    <a:pt x="0" y="115"/>
                  </a:lnTo>
                  <a:lnTo>
                    <a:pt x="0" y="345"/>
                  </a:lnTo>
                  <a:lnTo>
                    <a:pt x="531" y="345"/>
                  </a:lnTo>
                  <a:lnTo>
                    <a:pt x="531" y="460"/>
                  </a:lnTo>
                  <a:lnTo>
                    <a:pt x="708" y="230"/>
                  </a:lnTo>
                  <a:lnTo>
                    <a:pt x="531" y="0"/>
                  </a:lnTo>
                  <a:close/>
                </a:path>
              </a:pathLst>
            </a:custGeom>
            <a:noFill/>
            <a:ln w="9525">
              <a:solidFill>
                <a:srgbClr val="336599"/>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orbel"/>
                <a:ea typeface="幼圆" panose="02010509060101010101" pitchFamily="49" charset="-122"/>
                <a:cs typeface="+mn-cs"/>
              </a:endParaRPr>
            </a:p>
          </p:txBody>
        </p:sp>
        <p:sp>
          <p:nvSpPr>
            <p:cNvPr id="42021" name="Freeform 82"/>
            <p:cNvSpPr>
              <a:spLocks/>
            </p:cNvSpPr>
            <p:nvPr/>
          </p:nvSpPr>
          <p:spPr bwMode="auto">
            <a:xfrm>
              <a:off x="2463" y="3704"/>
              <a:ext cx="824" cy="0"/>
            </a:xfrm>
            <a:custGeom>
              <a:avLst/>
              <a:gdLst>
                <a:gd name="T0" fmla="*/ 0 w 2061"/>
                <a:gd name="T1" fmla="*/ 0 h 1"/>
                <a:gd name="T2" fmla="*/ 53 w 2061"/>
                <a:gd name="T3" fmla="*/ 0 h 1"/>
                <a:gd name="T4" fmla="*/ 0 60000 65536"/>
                <a:gd name="T5" fmla="*/ 0 60000 65536"/>
                <a:gd name="T6" fmla="*/ 0 w 2061"/>
                <a:gd name="T7" fmla="*/ 0 h 1"/>
                <a:gd name="T8" fmla="*/ 2061 w 2061"/>
                <a:gd name="T9" fmla="*/ 0 h 1"/>
              </a:gdLst>
              <a:ahLst/>
              <a:cxnLst>
                <a:cxn ang="T4">
                  <a:pos x="T0" y="T1"/>
                </a:cxn>
                <a:cxn ang="T5">
                  <a:pos x="T2" y="T3"/>
                </a:cxn>
              </a:cxnLst>
              <a:rect l="T6" t="T7" r="T8" b="T9"/>
              <a:pathLst>
                <a:path w="2061" h="1">
                  <a:moveTo>
                    <a:pt x="0" y="1"/>
                  </a:moveTo>
                  <a:lnTo>
                    <a:pt x="2061" y="0"/>
                  </a:lnTo>
                </a:path>
              </a:pathLst>
            </a:custGeom>
            <a:noFill/>
            <a:ln w="38100">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orbel"/>
                <a:ea typeface="幼圆" panose="02010509060101010101" pitchFamily="49" charset="-122"/>
                <a:cs typeface="+mn-cs"/>
              </a:endParaRPr>
            </a:p>
          </p:txBody>
        </p:sp>
        <p:sp>
          <p:nvSpPr>
            <p:cNvPr id="42022" name="Freeform 83"/>
            <p:cNvSpPr>
              <a:spLocks/>
            </p:cNvSpPr>
            <p:nvPr/>
          </p:nvSpPr>
          <p:spPr bwMode="auto">
            <a:xfrm>
              <a:off x="2401" y="3665"/>
              <a:ext cx="106" cy="79"/>
            </a:xfrm>
            <a:custGeom>
              <a:avLst/>
              <a:gdLst>
                <a:gd name="T0" fmla="*/ 7 w 265"/>
                <a:gd name="T1" fmla="*/ 2 h 197"/>
                <a:gd name="T2" fmla="*/ 6 w 265"/>
                <a:gd name="T3" fmla="*/ 4 h 197"/>
                <a:gd name="T4" fmla="*/ 5 w 265"/>
                <a:gd name="T5" fmla="*/ 4 h 197"/>
                <a:gd name="T6" fmla="*/ 3 w 265"/>
                <a:gd name="T7" fmla="*/ 5 h 197"/>
                <a:gd name="T8" fmla="*/ 2 w 265"/>
                <a:gd name="T9" fmla="*/ 5 h 197"/>
                <a:gd name="T10" fmla="*/ 2 w 265"/>
                <a:gd name="T11" fmla="*/ 5 h 197"/>
                <a:gd name="T12" fmla="*/ 0 w 265"/>
                <a:gd name="T13" fmla="*/ 4 h 197"/>
                <a:gd name="T14" fmla="*/ 0 w 265"/>
                <a:gd name="T15" fmla="*/ 3 h 197"/>
                <a:gd name="T16" fmla="*/ 0 w 265"/>
                <a:gd name="T17" fmla="*/ 3 h 197"/>
                <a:gd name="T18" fmla="*/ 1 w 265"/>
                <a:gd name="T19" fmla="*/ 2 h 197"/>
                <a:gd name="T20" fmla="*/ 2 w 265"/>
                <a:gd name="T21" fmla="*/ 1 h 197"/>
                <a:gd name="T22" fmla="*/ 4 w 265"/>
                <a:gd name="T23" fmla="*/ 0 h 197"/>
                <a:gd name="T24" fmla="*/ 4 w 265"/>
                <a:gd name="T25" fmla="*/ 0 h 197"/>
                <a:gd name="T26" fmla="*/ 5 w 265"/>
                <a:gd name="T27" fmla="*/ 0 h 197"/>
                <a:gd name="T28" fmla="*/ 6 w 265"/>
                <a:gd name="T29" fmla="*/ 1 h 197"/>
                <a:gd name="T30" fmla="*/ 7 w 265"/>
                <a:gd name="T31" fmla="*/ 2 h 197"/>
                <a:gd name="T32" fmla="*/ 7 w 265"/>
                <a:gd name="T33" fmla="*/ 2 h 19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65"/>
                <a:gd name="T52" fmla="*/ 0 h 197"/>
                <a:gd name="T53" fmla="*/ 265 w 265"/>
                <a:gd name="T54" fmla="*/ 197 h 19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65" h="197">
                  <a:moveTo>
                    <a:pt x="265" y="79"/>
                  </a:moveTo>
                  <a:lnTo>
                    <a:pt x="234" y="138"/>
                  </a:lnTo>
                  <a:lnTo>
                    <a:pt x="185" y="175"/>
                  </a:lnTo>
                  <a:lnTo>
                    <a:pt x="123" y="195"/>
                  </a:lnTo>
                  <a:lnTo>
                    <a:pt x="93" y="197"/>
                  </a:lnTo>
                  <a:lnTo>
                    <a:pt x="83" y="196"/>
                  </a:lnTo>
                  <a:lnTo>
                    <a:pt x="21" y="172"/>
                  </a:lnTo>
                  <a:lnTo>
                    <a:pt x="0" y="126"/>
                  </a:lnTo>
                  <a:lnTo>
                    <a:pt x="0" y="118"/>
                  </a:lnTo>
                  <a:lnTo>
                    <a:pt x="31" y="58"/>
                  </a:lnTo>
                  <a:lnTo>
                    <a:pt x="80" y="22"/>
                  </a:lnTo>
                  <a:lnTo>
                    <a:pt x="142" y="2"/>
                  </a:lnTo>
                  <a:lnTo>
                    <a:pt x="173" y="0"/>
                  </a:lnTo>
                  <a:lnTo>
                    <a:pt x="182" y="1"/>
                  </a:lnTo>
                  <a:lnTo>
                    <a:pt x="244" y="25"/>
                  </a:lnTo>
                  <a:lnTo>
                    <a:pt x="265" y="71"/>
                  </a:lnTo>
                  <a:lnTo>
                    <a:pt x="265" y="79"/>
                  </a:lnTo>
                  <a:close/>
                </a:path>
              </a:pathLst>
            </a:custGeom>
            <a:solidFill>
              <a:srgbClr val="BBDFE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orbel"/>
                <a:ea typeface="幼圆" panose="02010509060101010101" pitchFamily="49" charset="-122"/>
                <a:cs typeface="+mn-cs"/>
              </a:endParaRPr>
            </a:p>
          </p:txBody>
        </p:sp>
        <p:sp>
          <p:nvSpPr>
            <p:cNvPr id="42023" name="Freeform 84"/>
            <p:cNvSpPr>
              <a:spLocks/>
            </p:cNvSpPr>
            <p:nvPr/>
          </p:nvSpPr>
          <p:spPr bwMode="auto">
            <a:xfrm>
              <a:off x="2401" y="3665"/>
              <a:ext cx="106" cy="79"/>
            </a:xfrm>
            <a:custGeom>
              <a:avLst/>
              <a:gdLst>
                <a:gd name="T0" fmla="*/ 2 w 265"/>
                <a:gd name="T1" fmla="*/ 0 h 197"/>
                <a:gd name="T2" fmla="*/ 1 w 265"/>
                <a:gd name="T3" fmla="*/ 1 h 197"/>
                <a:gd name="T4" fmla="*/ 0 w 265"/>
                <a:gd name="T5" fmla="*/ 2 h 197"/>
                <a:gd name="T6" fmla="*/ 0 w 265"/>
                <a:gd name="T7" fmla="*/ 3 h 197"/>
                <a:gd name="T8" fmla="*/ 0 w 265"/>
                <a:gd name="T9" fmla="*/ 3 h 197"/>
                <a:gd name="T10" fmla="*/ 1 w 265"/>
                <a:gd name="T11" fmla="*/ 5 h 197"/>
                <a:gd name="T12" fmla="*/ 2 w 265"/>
                <a:gd name="T13" fmla="*/ 5 h 197"/>
                <a:gd name="T14" fmla="*/ 2 w 265"/>
                <a:gd name="T15" fmla="*/ 5 h 197"/>
                <a:gd name="T16" fmla="*/ 4 w 265"/>
                <a:gd name="T17" fmla="*/ 5 h 197"/>
                <a:gd name="T18" fmla="*/ 6 w 265"/>
                <a:gd name="T19" fmla="*/ 4 h 197"/>
                <a:gd name="T20" fmla="*/ 7 w 265"/>
                <a:gd name="T21" fmla="*/ 2 h 197"/>
                <a:gd name="T22" fmla="*/ 7 w 265"/>
                <a:gd name="T23" fmla="*/ 2 h 197"/>
                <a:gd name="T24" fmla="*/ 7 w 265"/>
                <a:gd name="T25" fmla="*/ 2 h 197"/>
                <a:gd name="T26" fmla="*/ 6 w 265"/>
                <a:gd name="T27" fmla="*/ 0 h 197"/>
                <a:gd name="T28" fmla="*/ 4 w 265"/>
                <a:gd name="T29" fmla="*/ 0 h 197"/>
                <a:gd name="T30" fmla="*/ 4 w 265"/>
                <a:gd name="T31" fmla="*/ 0 h 197"/>
                <a:gd name="T32" fmla="*/ 2 w 265"/>
                <a:gd name="T33" fmla="*/ 0 h 19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65"/>
                <a:gd name="T52" fmla="*/ 0 h 197"/>
                <a:gd name="T53" fmla="*/ 265 w 265"/>
                <a:gd name="T54" fmla="*/ 197 h 19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65" h="197">
                  <a:moveTo>
                    <a:pt x="100" y="14"/>
                  </a:moveTo>
                  <a:lnTo>
                    <a:pt x="45" y="45"/>
                  </a:lnTo>
                  <a:lnTo>
                    <a:pt x="6" y="95"/>
                  </a:lnTo>
                  <a:lnTo>
                    <a:pt x="0" y="126"/>
                  </a:lnTo>
                  <a:lnTo>
                    <a:pt x="1" y="133"/>
                  </a:lnTo>
                  <a:lnTo>
                    <a:pt x="40" y="185"/>
                  </a:lnTo>
                  <a:lnTo>
                    <a:pt x="93" y="197"/>
                  </a:lnTo>
                  <a:lnTo>
                    <a:pt x="102" y="197"/>
                  </a:lnTo>
                  <a:lnTo>
                    <a:pt x="165" y="184"/>
                  </a:lnTo>
                  <a:lnTo>
                    <a:pt x="220" y="152"/>
                  </a:lnTo>
                  <a:lnTo>
                    <a:pt x="259" y="102"/>
                  </a:lnTo>
                  <a:lnTo>
                    <a:pt x="265" y="71"/>
                  </a:lnTo>
                  <a:lnTo>
                    <a:pt x="265" y="64"/>
                  </a:lnTo>
                  <a:lnTo>
                    <a:pt x="225" y="12"/>
                  </a:lnTo>
                  <a:lnTo>
                    <a:pt x="173" y="0"/>
                  </a:lnTo>
                  <a:lnTo>
                    <a:pt x="163" y="0"/>
                  </a:lnTo>
                  <a:lnTo>
                    <a:pt x="100" y="14"/>
                  </a:lnTo>
                  <a:close/>
                </a:path>
              </a:pathLst>
            </a:cu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orbel"/>
                <a:ea typeface="幼圆" panose="02010509060101010101" pitchFamily="49" charset="-122"/>
                <a:cs typeface="+mn-cs"/>
              </a:endParaRPr>
            </a:p>
          </p:txBody>
        </p:sp>
        <p:sp>
          <p:nvSpPr>
            <p:cNvPr id="42024" name="Freeform 86"/>
            <p:cNvSpPr>
              <a:spLocks/>
            </p:cNvSpPr>
            <p:nvPr/>
          </p:nvSpPr>
          <p:spPr bwMode="auto">
            <a:xfrm>
              <a:off x="3265" y="3665"/>
              <a:ext cx="106" cy="79"/>
            </a:xfrm>
            <a:custGeom>
              <a:avLst/>
              <a:gdLst>
                <a:gd name="T0" fmla="*/ 2 w 265"/>
                <a:gd name="T1" fmla="*/ 0 h 197"/>
                <a:gd name="T2" fmla="*/ 1 w 265"/>
                <a:gd name="T3" fmla="*/ 1 h 197"/>
                <a:gd name="T4" fmla="*/ 0 w 265"/>
                <a:gd name="T5" fmla="*/ 2 h 197"/>
                <a:gd name="T6" fmla="*/ 0 w 265"/>
                <a:gd name="T7" fmla="*/ 3 h 197"/>
                <a:gd name="T8" fmla="*/ 0 w 265"/>
                <a:gd name="T9" fmla="*/ 3 h 197"/>
                <a:gd name="T10" fmla="*/ 1 w 265"/>
                <a:gd name="T11" fmla="*/ 5 h 197"/>
                <a:gd name="T12" fmla="*/ 2 w 265"/>
                <a:gd name="T13" fmla="*/ 5 h 197"/>
                <a:gd name="T14" fmla="*/ 2 w 265"/>
                <a:gd name="T15" fmla="*/ 5 h 197"/>
                <a:gd name="T16" fmla="*/ 4 w 265"/>
                <a:gd name="T17" fmla="*/ 5 h 197"/>
                <a:gd name="T18" fmla="*/ 6 w 265"/>
                <a:gd name="T19" fmla="*/ 4 h 197"/>
                <a:gd name="T20" fmla="*/ 7 w 265"/>
                <a:gd name="T21" fmla="*/ 2 h 197"/>
                <a:gd name="T22" fmla="*/ 7 w 265"/>
                <a:gd name="T23" fmla="*/ 2 h 197"/>
                <a:gd name="T24" fmla="*/ 7 w 265"/>
                <a:gd name="T25" fmla="*/ 2 h 197"/>
                <a:gd name="T26" fmla="*/ 6 w 265"/>
                <a:gd name="T27" fmla="*/ 0 h 197"/>
                <a:gd name="T28" fmla="*/ 4 w 265"/>
                <a:gd name="T29" fmla="*/ 0 h 197"/>
                <a:gd name="T30" fmla="*/ 4 w 265"/>
                <a:gd name="T31" fmla="*/ 0 h 197"/>
                <a:gd name="T32" fmla="*/ 2 w 265"/>
                <a:gd name="T33" fmla="*/ 0 h 19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65"/>
                <a:gd name="T52" fmla="*/ 0 h 197"/>
                <a:gd name="T53" fmla="*/ 265 w 265"/>
                <a:gd name="T54" fmla="*/ 197 h 19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65" h="197">
                  <a:moveTo>
                    <a:pt x="100" y="14"/>
                  </a:moveTo>
                  <a:lnTo>
                    <a:pt x="45" y="45"/>
                  </a:lnTo>
                  <a:lnTo>
                    <a:pt x="6" y="95"/>
                  </a:lnTo>
                  <a:lnTo>
                    <a:pt x="0" y="126"/>
                  </a:lnTo>
                  <a:lnTo>
                    <a:pt x="1" y="133"/>
                  </a:lnTo>
                  <a:lnTo>
                    <a:pt x="40" y="185"/>
                  </a:lnTo>
                  <a:lnTo>
                    <a:pt x="93" y="197"/>
                  </a:lnTo>
                  <a:lnTo>
                    <a:pt x="102" y="197"/>
                  </a:lnTo>
                  <a:lnTo>
                    <a:pt x="165" y="184"/>
                  </a:lnTo>
                  <a:lnTo>
                    <a:pt x="220" y="152"/>
                  </a:lnTo>
                  <a:lnTo>
                    <a:pt x="259" y="102"/>
                  </a:lnTo>
                  <a:lnTo>
                    <a:pt x="265" y="71"/>
                  </a:lnTo>
                  <a:lnTo>
                    <a:pt x="265" y="64"/>
                  </a:lnTo>
                  <a:lnTo>
                    <a:pt x="225" y="12"/>
                  </a:lnTo>
                  <a:lnTo>
                    <a:pt x="173" y="0"/>
                  </a:lnTo>
                  <a:lnTo>
                    <a:pt x="163" y="0"/>
                  </a:lnTo>
                  <a:lnTo>
                    <a:pt x="100" y="14"/>
                  </a:lnTo>
                  <a:close/>
                </a:path>
              </a:pathLst>
            </a:cu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orbel"/>
                <a:ea typeface="幼圆" panose="02010509060101010101" pitchFamily="49" charset="-122"/>
                <a:cs typeface="+mn-cs"/>
              </a:endParaRPr>
            </a:p>
          </p:txBody>
        </p:sp>
        <p:sp>
          <p:nvSpPr>
            <p:cNvPr id="42025" name="Freeform 87"/>
            <p:cNvSpPr>
              <a:spLocks/>
            </p:cNvSpPr>
            <p:nvPr/>
          </p:nvSpPr>
          <p:spPr bwMode="auto">
            <a:xfrm>
              <a:off x="2719" y="3022"/>
              <a:ext cx="270" cy="456"/>
            </a:xfrm>
            <a:custGeom>
              <a:avLst/>
              <a:gdLst>
                <a:gd name="T0" fmla="*/ 0 w 676"/>
                <a:gd name="T1" fmla="*/ 29 h 1140"/>
                <a:gd name="T2" fmla="*/ 17 w 676"/>
                <a:gd name="T3" fmla="*/ 0 h 1140"/>
                <a:gd name="T4" fmla="*/ 0 60000 65536"/>
                <a:gd name="T5" fmla="*/ 0 60000 65536"/>
                <a:gd name="T6" fmla="*/ 0 w 676"/>
                <a:gd name="T7" fmla="*/ 0 h 1140"/>
                <a:gd name="T8" fmla="*/ 676 w 676"/>
                <a:gd name="T9" fmla="*/ 1140 h 1140"/>
              </a:gdLst>
              <a:ahLst/>
              <a:cxnLst>
                <a:cxn ang="T4">
                  <a:pos x="T0" y="T1"/>
                </a:cxn>
                <a:cxn ang="T5">
                  <a:pos x="T2" y="T3"/>
                </a:cxn>
              </a:cxnLst>
              <a:rect l="T6" t="T7" r="T8" b="T9"/>
              <a:pathLst>
                <a:path w="676" h="1140">
                  <a:moveTo>
                    <a:pt x="0" y="1140"/>
                  </a:moveTo>
                  <a:lnTo>
                    <a:pt x="676" y="0"/>
                  </a:lnTo>
                </a:path>
              </a:pathLst>
            </a:custGeom>
            <a:noFill/>
            <a:ln w="38100">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orbel"/>
                <a:ea typeface="幼圆" panose="02010509060101010101" pitchFamily="49" charset="-122"/>
                <a:cs typeface="+mn-cs"/>
              </a:endParaRPr>
            </a:p>
          </p:txBody>
        </p:sp>
        <p:sp>
          <p:nvSpPr>
            <p:cNvPr id="42026" name="Freeform 88"/>
            <p:cNvSpPr>
              <a:spLocks/>
            </p:cNvSpPr>
            <p:nvPr/>
          </p:nvSpPr>
          <p:spPr bwMode="auto">
            <a:xfrm>
              <a:off x="2683" y="3417"/>
              <a:ext cx="106" cy="79"/>
            </a:xfrm>
            <a:custGeom>
              <a:avLst/>
              <a:gdLst>
                <a:gd name="T0" fmla="*/ 7 w 265"/>
                <a:gd name="T1" fmla="*/ 2 h 197"/>
                <a:gd name="T2" fmla="*/ 6 w 265"/>
                <a:gd name="T3" fmla="*/ 4 h 197"/>
                <a:gd name="T4" fmla="*/ 5 w 265"/>
                <a:gd name="T5" fmla="*/ 4 h 197"/>
                <a:gd name="T6" fmla="*/ 3 w 265"/>
                <a:gd name="T7" fmla="*/ 5 h 197"/>
                <a:gd name="T8" fmla="*/ 2 w 265"/>
                <a:gd name="T9" fmla="*/ 5 h 197"/>
                <a:gd name="T10" fmla="*/ 2 w 265"/>
                <a:gd name="T11" fmla="*/ 5 h 197"/>
                <a:gd name="T12" fmla="*/ 0 w 265"/>
                <a:gd name="T13" fmla="*/ 4 h 197"/>
                <a:gd name="T14" fmla="*/ 0 w 265"/>
                <a:gd name="T15" fmla="*/ 3 h 197"/>
                <a:gd name="T16" fmla="*/ 0 w 265"/>
                <a:gd name="T17" fmla="*/ 3 h 197"/>
                <a:gd name="T18" fmla="*/ 1 w 265"/>
                <a:gd name="T19" fmla="*/ 2 h 197"/>
                <a:gd name="T20" fmla="*/ 2 w 265"/>
                <a:gd name="T21" fmla="*/ 1 h 197"/>
                <a:gd name="T22" fmla="*/ 4 w 265"/>
                <a:gd name="T23" fmla="*/ 0 h 197"/>
                <a:gd name="T24" fmla="*/ 4 w 265"/>
                <a:gd name="T25" fmla="*/ 0 h 197"/>
                <a:gd name="T26" fmla="*/ 5 w 265"/>
                <a:gd name="T27" fmla="*/ 0 h 197"/>
                <a:gd name="T28" fmla="*/ 6 w 265"/>
                <a:gd name="T29" fmla="*/ 1 h 197"/>
                <a:gd name="T30" fmla="*/ 7 w 265"/>
                <a:gd name="T31" fmla="*/ 2 h 197"/>
                <a:gd name="T32" fmla="*/ 7 w 265"/>
                <a:gd name="T33" fmla="*/ 2 h 19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65"/>
                <a:gd name="T52" fmla="*/ 0 h 197"/>
                <a:gd name="T53" fmla="*/ 265 w 265"/>
                <a:gd name="T54" fmla="*/ 197 h 19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65" h="197">
                  <a:moveTo>
                    <a:pt x="264" y="79"/>
                  </a:moveTo>
                  <a:lnTo>
                    <a:pt x="234" y="138"/>
                  </a:lnTo>
                  <a:lnTo>
                    <a:pt x="185" y="175"/>
                  </a:lnTo>
                  <a:lnTo>
                    <a:pt x="122" y="195"/>
                  </a:lnTo>
                  <a:lnTo>
                    <a:pt x="92" y="197"/>
                  </a:lnTo>
                  <a:lnTo>
                    <a:pt x="83" y="196"/>
                  </a:lnTo>
                  <a:lnTo>
                    <a:pt x="21" y="172"/>
                  </a:lnTo>
                  <a:lnTo>
                    <a:pt x="0" y="126"/>
                  </a:lnTo>
                  <a:lnTo>
                    <a:pt x="0" y="118"/>
                  </a:lnTo>
                  <a:lnTo>
                    <a:pt x="30" y="59"/>
                  </a:lnTo>
                  <a:lnTo>
                    <a:pt x="79" y="22"/>
                  </a:lnTo>
                  <a:lnTo>
                    <a:pt x="142" y="2"/>
                  </a:lnTo>
                  <a:lnTo>
                    <a:pt x="172" y="0"/>
                  </a:lnTo>
                  <a:lnTo>
                    <a:pt x="182" y="0"/>
                  </a:lnTo>
                  <a:lnTo>
                    <a:pt x="244" y="25"/>
                  </a:lnTo>
                  <a:lnTo>
                    <a:pt x="265" y="71"/>
                  </a:lnTo>
                  <a:lnTo>
                    <a:pt x="264" y="79"/>
                  </a:lnTo>
                  <a:close/>
                </a:path>
              </a:pathLst>
            </a:custGeom>
            <a:solidFill>
              <a:srgbClr val="BBDFE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orbel"/>
                <a:ea typeface="幼圆" panose="02010509060101010101" pitchFamily="49" charset="-122"/>
                <a:cs typeface="+mn-cs"/>
              </a:endParaRPr>
            </a:p>
          </p:txBody>
        </p:sp>
        <p:sp>
          <p:nvSpPr>
            <p:cNvPr id="42027" name="Freeform 89"/>
            <p:cNvSpPr>
              <a:spLocks/>
            </p:cNvSpPr>
            <p:nvPr/>
          </p:nvSpPr>
          <p:spPr bwMode="auto">
            <a:xfrm>
              <a:off x="2683" y="3417"/>
              <a:ext cx="106" cy="79"/>
            </a:xfrm>
            <a:custGeom>
              <a:avLst/>
              <a:gdLst>
                <a:gd name="T0" fmla="*/ 2 w 265"/>
                <a:gd name="T1" fmla="*/ 0 h 197"/>
                <a:gd name="T2" fmla="*/ 1 w 265"/>
                <a:gd name="T3" fmla="*/ 1 h 197"/>
                <a:gd name="T4" fmla="*/ 0 w 265"/>
                <a:gd name="T5" fmla="*/ 2 h 197"/>
                <a:gd name="T6" fmla="*/ 0 w 265"/>
                <a:gd name="T7" fmla="*/ 3 h 197"/>
                <a:gd name="T8" fmla="*/ 0 w 265"/>
                <a:gd name="T9" fmla="*/ 3 h 197"/>
                <a:gd name="T10" fmla="*/ 1 w 265"/>
                <a:gd name="T11" fmla="*/ 5 h 197"/>
                <a:gd name="T12" fmla="*/ 2 w 265"/>
                <a:gd name="T13" fmla="*/ 5 h 197"/>
                <a:gd name="T14" fmla="*/ 2 w 265"/>
                <a:gd name="T15" fmla="*/ 5 h 197"/>
                <a:gd name="T16" fmla="*/ 4 w 265"/>
                <a:gd name="T17" fmla="*/ 5 h 197"/>
                <a:gd name="T18" fmla="*/ 6 w 265"/>
                <a:gd name="T19" fmla="*/ 4 h 197"/>
                <a:gd name="T20" fmla="*/ 6 w 265"/>
                <a:gd name="T21" fmla="*/ 2 h 197"/>
                <a:gd name="T22" fmla="*/ 7 w 265"/>
                <a:gd name="T23" fmla="*/ 2 h 197"/>
                <a:gd name="T24" fmla="*/ 7 w 265"/>
                <a:gd name="T25" fmla="*/ 2 h 197"/>
                <a:gd name="T26" fmla="*/ 6 w 265"/>
                <a:gd name="T27" fmla="*/ 0 h 197"/>
                <a:gd name="T28" fmla="*/ 4 w 265"/>
                <a:gd name="T29" fmla="*/ 0 h 197"/>
                <a:gd name="T30" fmla="*/ 4 w 265"/>
                <a:gd name="T31" fmla="*/ 0 h 197"/>
                <a:gd name="T32" fmla="*/ 2 w 265"/>
                <a:gd name="T33" fmla="*/ 0 h 19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65"/>
                <a:gd name="T52" fmla="*/ 0 h 197"/>
                <a:gd name="T53" fmla="*/ 265 w 265"/>
                <a:gd name="T54" fmla="*/ 197 h 19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65" h="197">
                  <a:moveTo>
                    <a:pt x="100" y="13"/>
                  </a:moveTo>
                  <a:lnTo>
                    <a:pt x="44" y="45"/>
                  </a:lnTo>
                  <a:lnTo>
                    <a:pt x="6" y="95"/>
                  </a:lnTo>
                  <a:lnTo>
                    <a:pt x="0" y="126"/>
                  </a:lnTo>
                  <a:lnTo>
                    <a:pt x="0" y="133"/>
                  </a:lnTo>
                  <a:lnTo>
                    <a:pt x="40" y="185"/>
                  </a:lnTo>
                  <a:lnTo>
                    <a:pt x="92" y="197"/>
                  </a:lnTo>
                  <a:lnTo>
                    <a:pt x="102" y="197"/>
                  </a:lnTo>
                  <a:lnTo>
                    <a:pt x="165" y="184"/>
                  </a:lnTo>
                  <a:lnTo>
                    <a:pt x="220" y="152"/>
                  </a:lnTo>
                  <a:lnTo>
                    <a:pt x="258" y="101"/>
                  </a:lnTo>
                  <a:lnTo>
                    <a:pt x="265" y="71"/>
                  </a:lnTo>
                  <a:lnTo>
                    <a:pt x="264" y="64"/>
                  </a:lnTo>
                  <a:lnTo>
                    <a:pt x="224" y="12"/>
                  </a:lnTo>
                  <a:lnTo>
                    <a:pt x="172" y="0"/>
                  </a:lnTo>
                  <a:lnTo>
                    <a:pt x="162" y="0"/>
                  </a:lnTo>
                  <a:lnTo>
                    <a:pt x="100" y="13"/>
                  </a:lnTo>
                  <a:close/>
                </a:path>
              </a:pathLst>
            </a:cu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orbel"/>
                <a:ea typeface="幼圆" panose="02010509060101010101" pitchFamily="49" charset="-122"/>
                <a:cs typeface="+mn-cs"/>
              </a:endParaRPr>
            </a:p>
          </p:txBody>
        </p:sp>
        <p:sp>
          <p:nvSpPr>
            <p:cNvPr id="42028" name="Freeform 90"/>
            <p:cNvSpPr>
              <a:spLocks/>
            </p:cNvSpPr>
            <p:nvPr/>
          </p:nvSpPr>
          <p:spPr bwMode="auto">
            <a:xfrm>
              <a:off x="2931" y="2985"/>
              <a:ext cx="106" cy="79"/>
            </a:xfrm>
            <a:custGeom>
              <a:avLst/>
              <a:gdLst>
                <a:gd name="T0" fmla="*/ 7 w 265"/>
                <a:gd name="T1" fmla="*/ 2 h 197"/>
                <a:gd name="T2" fmla="*/ 6 w 265"/>
                <a:gd name="T3" fmla="*/ 4 h 197"/>
                <a:gd name="T4" fmla="*/ 5 w 265"/>
                <a:gd name="T5" fmla="*/ 4 h 197"/>
                <a:gd name="T6" fmla="*/ 3 w 265"/>
                <a:gd name="T7" fmla="*/ 5 h 197"/>
                <a:gd name="T8" fmla="*/ 2 w 265"/>
                <a:gd name="T9" fmla="*/ 5 h 197"/>
                <a:gd name="T10" fmla="*/ 2 w 265"/>
                <a:gd name="T11" fmla="*/ 5 h 197"/>
                <a:gd name="T12" fmla="*/ 0 w 265"/>
                <a:gd name="T13" fmla="*/ 4 h 197"/>
                <a:gd name="T14" fmla="*/ 0 w 265"/>
                <a:gd name="T15" fmla="*/ 3 h 197"/>
                <a:gd name="T16" fmla="*/ 0 w 265"/>
                <a:gd name="T17" fmla="*/ 3 h 197"/>
                <a:gd name="T18" fmla="*/ 1 w 265"/>
                <a:gd name="T19" fmla="*/ 2 h 197"/>
                <a:gd name="T20" fmla="*/ 2 w 265"/>
                <a:gd name="T21" fmla="*/ 1 h 197"/>
                <a:gd name="T22" fmla="*/ 4 w 265"/>
                <a:gd name="T23" fmla="*/ 0 h 197"/>
                <a:gd name="T24" fmla="*/ 4 w 265"/>
                <a:gd name="T25" fmla="*/ 0 h 197"/>
                <a:gd name="T26" fmla="*/ 5 w 265"/>
                <a:gd name="T27" fmla="*/ 0 h 197"/>
                <a:gd name="T28" fmla="*/ 6 w 265"/>
                <a:gd name="T29" fmla="*/ 1 h 197"/>
                <a:gd name="T30" fmla="*/ 7 w 265"/>
                <a:gd name="T31" fmla="*/ 2 h 197"/>
                <a:gd name="T32" fmla="*/ 7 w 265"/>
                <a:gd name="T33" fmla="*/ 2 h 19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65"/>
                <a:gd name="T52" fmla="*/ 0 h 197"/>
                <a:gd name="T53" fmla="*/ 265 w 265"/>
                <a:gd name="T54" fmla="*/ 197 h 19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65" h="197">
                  <a:moveTo>
                    <a:pt x="265" y="79"/>
                  </a:moveTo>
                  <a:lnTo>
                    <a:pt x="235" y="138"/>
                  </a:lnTo>
                  <a:lnTo>
                    <a:pt x="185" y="175"/>
                  </a:lnTo>
                  <a:lnTo>
                    <a:pt x="123" y="195"/>
                  </a:lnTo>
                  <a:lnTo>
                    <a:pt x="92" y="197"/>
                  </a:lnTo>
                  <a:lnTo>
                    <a:pt x="83" y="196"/>
                  </a:lnTo>
                  <a:lnTo>
                    <a:pt x="21" y="172"/>
                  </a:lnTo>
                  <a:lnTo>
                    <a:pt x="0" y="126"/>
                  </a:lnTo>
                  <a:lnTo>
                    <a:pt x="0" y="118"/>
                  </a:lnTo>
                  <a:lnTo>
                    <a:pt x="30" y="59"/>
                  </a:lnTo>
                  <a:lnTo>
                    <a:pt x="80" y="22"/>
                  </a:lnTo>
                  <a:lnTo>
                    <a:pt x="142" y="2"/>
                  </a:lnTo>
                  <a:lnTo>
                    <a:pt x="172" y="0"/>
                  </a:lnTo>
                  <a:lnTo>
                    <a:pt x="182" y="0"/>
                  </a:lnTo>
                  <a:lnTo>
                    <a:pt x="244" y="25"/>
                  </a:lnTo>
                  <a:lnTo>
                    <a:pt x="265" y="71"/>
                  </a:lnTo>
                  <a:lnTo>
                    <a:pt x="265" y="79"/>
                  </a:lnTo>
                  <a:close/>
                </a:path>
              </a:pathLst>
            </a:custGeom>
            <a:solidFill>
              <a:srgbClr val="BBDFE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orbel"/>
                <a:ea typeface="幼圆" panose="02010509060101010101" pitchFamily="49" charset="-122"/>
                <a:cs typeface="+mn-cs"/>
              </a:endParaRPr>
            </a:p>
          </p:txBody>
        </p:sp>
        <p:sp>
          <p:nvSpPr>
            <p:cNvPr id="42029" name="Freeform 91"/>
            <p:cNvSpPr>
              <a:spLocks/>
            </p:cNvSpPr>
            <p:nvPr/>
          </p:nvSpPr>
          <p:spPr bwMode="auto">
            <a:xfrm>
              <a:off x="2931" y="2985"/>
              <a:ext cx="106" cy="79"/>
            </a:xfrm>
            <a:custGeom>
              <a:avLst/>
              <a:gdLst>
                <a:gd name="T0" fmla="*/ 2 w 265"/>
                <a:gd name="T1" fmla="*/ 0 h 197"/>
                <a:gd name="T2" fmla="*/ 1 w 265"/>
                <a:gd name="T3" fmla="*/ 1 h 197"/>
                <a:gd name="T4" fmla="*/ 0 w 265"/>
                <a:gd name="T5" fmla="*/ 2 h 197"/>
                <a:gd name="T6" fmla="*/ 0 w 265"/>
                <a:gd name="T7" fmla="*/ 3 h 197"/>
                <a:gd name="T8" fmla="*/ 0 w 265"/>
                <a:gd name="T9" fmla="*/ 3 h 197"/>
                <a:gd name="T10" fmla="*/ 1 w 265"/>
                <a:gd name="T11" fmla="*/ 5 h 197"/>
                <a:gd name="T12" fmla="*/ 2 w 265"/>
                <a:gd name="T13" fmla="*/ 5 h 197"/>
                <a:gd name="T14" fmla="*/ 2 w 265"/>
                <a:gd name="T15" fmla="*/ 5 h 197"/>
                <a:gd name="T16" fmla="*/ 4 w 265"/>
                <a:gd name="T17" fmla="*/ 5 h 197"/>
                <a:gd name="T18" fmla="*/ 6 w 265"/>
                <a:gd name="T19" fmla="*/ 4 h 197"/>
                <a:gd name="T20" fmla="*/ 7 w 265"/>
                <a:gd name="T21" fmla="*/ 2 h 197"/>
                <a:gd name="T22" fmla="*/ 7 w 265"/>
                <a:gd name="T23" fmla="*/ 2 h 197"/>
                <a:gd name="T24" fmla="*/ 7 w 265"/>
                <a:gd name="T25" fmla="*/ 2 h 197"/>
                <a:gd name="T26" fmla="*/ 6 w 265"/>
                <a:gd name="T27" fmla="*/ 0 h 197"/>
                <a:gd name="T28" fmla="*/ 4 w 265"/>
                <a:gd name="T29" fmla="*/ 0 h 197"/>
                <a:gd name="T30" fmla="*/ 4 w 265"/>
                <a:gd name="T31" fmla="*/ 0 h 197"/>
                <a:gd name="T32" fmla="*/ 2 w 265"/>
                <a:gd name="T33" fmla="*/ 0 h 19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65"/>
                <a:gd name="T52" fmla="*/ 0 h 197"/>
                <a:gd name="T53" fmla="*/ 265 w 265"/>
                <a:gd name="T54" fmla="*/ 197 h 19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65" h="197">
                  <a:moveTo>
                    <a:pt x="100" y="13"/>
                  </a:moveTo>
                  <a:lnTo>
                    <a:pt x="45" y="45"/>
                  </a:lnTo>
                  <a:lnTo>
                    <a:pt x="6" y="95"/>
                  </a:lnTo>
                  <a:lnTo>
                    <a:pt x="0" y="126"/>
                  </a:lnTo>
                  <a:lnTo>
                    <a:pt x="0" y="133"/>
                  </a:lnTo>
                  <a:lnTo>
                    <a:pt x="40" y="185"/>
                  </a:lnTo>
                  <a:lnTo>
                    <a:pt x="92" y="197"/>
                  </a:lnTo>
                  <a:lnTo>
                    <a:pt x="102" y="197"/>
                  </a:lnTo>
                  <a:lnTo>
                    <a:pt x="165" y="184"/>
                  </a:lnTo>
                  <a:lnTo>
                    <a:pt x="221" y="152"/>
                  </a:lnTo>
                  <a:lnTo>
                    <a:pt x="259" y="101"/>
                  </a:lnTo>
                  <a:lnTo>
                    <a:pt x="265" y="71"/>
                  </a:lnTo>
                  <a:lnTo>
                    <a:pt x="264" y="64"/>
                  </a:lnTo>
                  <a:lnTo>
                    <a:pt x="224" y="12"/>
                  </a:lnTo>
                  <a:lnTo>
                    <a:pt x="172" y="0"/>
                  </a:lnTo>
                  <a:lnTo>
                    <a:pt x="162" y="0"/>
                  </a:lnTo>
                  <a:lnTo>
                    <a:pt x="100" y="13"/>
                  </a:lnTo>
                  <a:close/>
                </a:path>
              </a:pathLst>
            </a:cu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orbel"/>
                <a:ea typeface="幼圆" panose="02010509060101010101" pitchFamily="49" charset="-122"/>
                <a:cs typeface="+mn-cs"/>
              </a:endParaRPr>
            </a:p>
          </p:txBody>
        </p:sp>
        <p:sp>
          <p:nvSpPr>
            <p:cNvPr id="42030" name="Freeform 102"/>
            <p:cNvSpPr>
              <a:spLocks/>
            </p:cNvSpPr>
            <p:nvPr/>
          </p:nvSpPr>
          <p:spPr bwMode="auto">
            <a:xfrm>
              <a:off x="2863" y="3187"/>
              <a:ext cx="35" cy="35"/>
            </a:xfrm>
            <a:custGeom>
              <a:avLst/>
              <a:gdLst>
                <a:gd name="T0" fmla="*/ 2 w 88"/>
                <a:gd name="T1" fmla="*/ 1 h 87"/>
                <a:gd name="T2" fmla="*/ 1 w 88"/>
                <a:gd name="T3" fmla="*/ 2 h 87"/>
                <a:gd name="T4" fmla="*/ 1 w 88"/>
                <a:gd name="T5" fmla="*/ 2 h 87"/>
                <a:gd name="T6" fmla="*/ 0 w 88"/>
                <a:gd name="T7" fmla="*/ 1 h 87"/>
                <a:gd name="T8" fmla="*/ 0 w 88"/>
                <a:gd name="T9" fmla="*/ 1 h 87"/>
                <a:gd name="T10" fmla="*/ 1 w 88"/>
                <a:gd name="T11" fmla="*/ 0 h 87"/>
                <a:gd name="T12" fmla="*/ 1 w 88"/>
                <a:gd name="T13" fmla="*/ 0 h 87"/>
                <a:gd name="T14" fmla="*/ 2 w 88"/>
                <a:gd name="T15" fmla="*/ 1 h 87"/>
                <a:gd name="T16" fmla="*/ 2 w 88"/>
                <a:gd name="T17" fmla="*/ 1 h 8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88"/>
                <a:gd name="T28" fmla="*/ 0 h 87"/>
                <a:gd name="T29" fmla="*/ 88 w 88"/>
                <a:gd name="T30" fmla="*/ 87 h 8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88" h="87">
                  <a:moveTo>
                    <a:pt x="87" y="47"/>
                  </a:moveTo>
                  <a:lnTo>
                    <a:pt x="44" y="87"/>
                  </a:lnTo>
                  <a:lnTo>
                    <a:pt x="41" y="86"/>
                  </a:lnTo>
                  <a:lnTo>
                    <a:pt x="0" y="43"/>
                  </a:lnTo>
                  <a:lnTo>
                    <a:pt x="0" y="40"/>
                  </a:lnTo>
                  <a:lnTo>
                    <a:pt x="44" y="0"/>
                  </a:lnTo>
                  <a:lnTo>
                    <a:pt x="48" y="0"/>
                  </a:lnTo>
                  <a:lnTo>
                    <a:pt x="88" y="43"/>
                  </a:lnTo>
                  <a:lnTo>
                    <a:pt x="87" y="47"/>
                  </a:lnTo>
                  <a:close/>
                </a:path>
              </a:pathLst>
            </a:custGeom>
            <a:solidFill>
              <a:srgbClr val="CC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orbel"/>
                <a:ea typeface="幼圆" panose="02010509060101010101" pitchFamily="49" charset="-122"/>
                <a:cs typeface="+mn-cs"/>
              </a:endParaRPr>
            </a:p>
          </p:txBody>
        </p:sp>
        <p:sp>
          <p:nvSpPr>
            <p:cNvPr id="42031" name="Freeform 103"/>
            <p:cNvSpPr>
              <a:spLocks/>
            </p:cNvSpPr>
            <p:nvPr/>
          </p:nvSpPr>
          <p:spPr bwMode="auto">
            <a:xfrm>
              <a:off x="2863" y="3187"/>
              <a:ext cx="35" cy="35"/>
            </a:xfrm>
            <a:custGeom>
              <a:avLst/>
              <a:gdLst>
                <a:gd name="T0" fmla="*/ 1 w 88"/>
                <a:gd name="T1" fmla="*/ 0 h 87"/>
                <a:gd name="T2" fmla="*/ 0 w 88"/>
                <a:gd name="T3" fmla="*/ 1 h 87"/>
                <a:gd name="T4" fmla="*/ 0 w 88"/>
                <a:gd name="T5" fmla="*/ 1 h 87"/>
                <a:gd name="T6" fmla="*/ 1 w 88"/>
                <a:gd name="T7" fmla="*/ 2 h 87"/>
                <a:gd name="T8" fmla="*/ 1 w 88"/>
                <a:gd name="T9" fmla="*/ 2 h 87"/>
                <a:gd name="T10" fmla="*/ 2 w 88"/>
                <a:gd name="T11" fmla="*/ 1 h 87"/>
                <a:gd name="T12" fmla="*/ 2 w 88"/>
                <a:gd name="T13" fmla="*/ 1 h 87"/>
                <a:gd name="T14" fmla="*/ 1 w 88"/>
                <a:gd name="T15" fmla="*/ 0 h 87"/>
                <a:gd name="T16" fmla="*/ 0 60000 65536"/>
                <a:gd name="T17" fmla="*/ 0 60000 65536"/>
                <a:gd name="T18" fmla="*/ 0 60000 65536"/>
                <a:gd name="T19" fmla="*/ 0 60000 65536"/>
                <a:gd name="T20" fmla="*/ 0 60000 65536"/>
                <a:gd name="T21" fmla="*/ 0 60000 65536"/>
                <a:gd name="T22" fmla="*/ 0 60000 65536"/>
                <a:gd name="T23" fmla="*/ 0 60000 65536"/>
                <a:gd name="T24" fmla="*/ 0 w 88"/>
                <a:gd name="T25" fmla="*/ 0 h 87"/>
                <a:gd name="T26" fmla="*/ 88 w 88"/>
                <a:gd name="T27" fmla="*/ 87 h 8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88" h="87">
                  <a:moveTo>
                    <a:pt x="44" y="0"/>
                  </a:moveTo>
                  <a:lnTo>
                    <a:pt x="0" y="43"/>
                  </a:lnTo>
                  <a:lnTo>
                    <a:pt x="0" y="47"/>
                  </a:lnTo>
                  <a:lnTo>
                    <a:pt x="44" y="87"/>
                  </a:lnTo>
                  <a:lnTo>
                    <a:pt x="48" y="86"/>
                  </a:lnTo>
                  <a:lnTo>
                    <a:pt x="88" y="43"/>
                  </a:lnTo>
                  <a:lnTo>
                    <a:pt x="87" y="40"/>
                  </a:lnTo>
                  <a:lnTo>
                    <a:pt x="44" y="0"/>
                  </a:lnTo>
                  <a:close/>
                </a:path>
              </a:pathLst>
            </a:custGeom>
            <a:noFill/>
            <a:ln w="38100">
              <a:solidFill>
                <a:srgbClr val="CC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orbel"/>
                <a:ea typeface="幼圆" panose="02010509060101010101" pitchFamily="49" charset="-122"/>
                <a:cs typeface="+mn-cs"/>
              </a:endParaRPr>
            </a:p>
          </p:txBody>
        </p:sp>
        <p:sp>
          <p:nvSpPr>
            <p:cNvPr id="42032" name="Freeform 104"/>
            <p:cNvSpPr>
              <a:spLocks/>
            </p:cNvSpPr>
            <p:nvPr/>
          </p:nvSpPr>
          <p:spPr bwMode="auto">
            <a:xfrm>
              <a:off x="2863" y="3688"/>
              <a:ext cx="35" cy="34"/>
            </a:xfrm>
            <a:custGeom>
              <a:avLst/>
              <a:gdLst>
                <a:gd name="T0" fmla="*/ 2 w 88"/>
                <a:gd name="T1" fmla="*/ 1 h 87"/>
                <a:gd name="T2" fmla="*/ 1 w 88"/>
                <a:gd name="T3" fmla="*/ 2 h 87"/>
                <a:gd name="T4" fmla="*/ 1 w 88"/>
                <a:gd name="T5" fmla="*/ 2 h 87"/>
                <a:gd name="T6" fmla="*/ 0 w 88"/>
                <a:gd name="T7" fmla="*/ 1 h 87"/>
                <a:gd name="T8" fmla="*/ 0 w 88"/>
                <a:gd name="T9" fmla="*/ 1 h 87"/>
                <a:gd name="T10" fmla="*/ 1 w 88"/>
                <a:gd name="T11" fmla="*/ 0 h 87"/>
                <a:gd name="T12" fmla="*/ 1 w 88"/>
                <a:gd name="T13" fmla="*/ 0 h 87"/>
                <a:gd name="T14" fmla="*/ 2 w 88"/>
                <a:gd name="T15" fmla="*/ 1 h 87"/>
                <a:gd name="T16" fmla="*/ 2 w 88"/>
                <a:gd name="T17" fmla="*/ 1 h 8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88"/>
                <a:gd name="T28" fmla="*/ 0 h 87"/>
                <a:gd name="T29" fmla="*/ 88 w 88"/>
                <a:gd name="T30" fmla="*/ 87 h 8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88" h="87">
                  <a:moveTo>
                    <a:pt x="87" y="48"/>
                  </a:moveTo>
                  <a:lnTo>
                    <a:pt x="44" y="87"/>
                  </a:lnTo>
                  <a:lnTo>
                    <a:pt x="41" y="87"/>
                  </a:lnTo>
                  <a:lnTo>
                    <a:pt x="0" y="44"/>
                  </a:lnTo>
                  <a:lnTo>
                    <a:pt x="0" y="41"/>
                  </a:lnTo>
                  <a:lnTo>
                    <a:pt x="44" y="0"/>
                  </a:lnTo>
                  <a:lnTo>
                    <a:pt x="48" y="0"/>
                  </a:lnTo>
                  <a:lnTo>
                    <a:pt x="88" y="44"/>
                  </a:lnTo>
                  <a:lnTo>
                    <a:pt x="87" y="48"/>
                  </a:lnTo>
                  <a:close/>
                </a:path>
              </a:pathLst>
            </a:custGeom>
            <a:solidFill>
              <a:srgbClr val="CC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orbel"/>
                <a:ea typeface="幼圆" panose="02010509060101010101" pitchFamily="49" charset="-122"/>
                <a:cs typeface="+mn-cs"/>
              </a:endParaRPr>
            </a:p>
          </p:txBody>
        </p:sp>
        <p:sp>
          <p:nvSpPr>
            <p:cNvPr id="42033" name="Freeform 105"/>
            <p:cNvSpPr>
              <a:spLocks/>
            </p:cNvSpPr>
            <p:nvPr/>
          </p:nvSpPr>
          <p:spPr bwMode="auto">
            <a:xfrm>
              <a:off x="2863" y="3688"/>
              <a:ext cx="35" cy="34"/>
            </a:xfrm>
            <a:custGeom>
              <a:avLst/>
              <a:gdLst>
                <a:gd name="T0" fmla="*/ 1 w 88"/>
                <a:gd name="T1" fmla="*/ 0 h 87"/>
                <a:gd name="T2" fmla="*/ 0 w 88"/>
                <a:gd name="T3" fmla="*/ 1 h 87"/>
                <a:gd name="T4" fmla="*/ 0 w 88"/>
                <a:gd name="T5" fmla="*/ 1 h 87"/>
                <a:gd name="T6" fmla="*/ 0 w 88"/>
                <a:gd name="T7" fmla="*/ 1 h 87"/>
                <a:gd name="T8" fmla="*/ 1 w 88"/>
                <a:gd name="T9" fmla="*/ 2 h 87"/>
                <a:gd name="T10" fmla="*/ 1 w 88"/>
                <a:gd name="T11" fmla="*/ 2 h 87"/>
                <a:gd name="T12" fmla="*/ 2 w 88"/>
                <a:gd name="T13" fmla="*/ 1 h 87"/>
                <a:gd name="T14" fmla="*/ 2 w 88"/>
                <a:gd name="T15" fmla="*/ 1 h 87"/>
                <a:gd name="T16" fmla="*/ 1 w 88"/>
                <a:gd name="T17" fmla="*/ 0 h 8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88"/>
                <a:gd name="T28" fmla="*/ 0 h 87"/>
                <a:gd name="T29" fmla="*/ 88 w 88"/>
                <a:gd name="T30" fmla="*/ 87 h 8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88" h="87">
                  <a:moveTo>
                    <a:pt x="44" y="0"/>
                  </a:moveTo>
                  <a:lnTo>
                    <a:pt x="0" y="41"/>
                  </a:lnTo>
                  <a:lnTo>
                    <a:pt x="0" y="44"/>
                  </a:lnTo>
                  <a:lnTo>
                    <a:pt x="0" y="48"/>
                  </a:lnTo>
                  <a:lnTo>
                    <a:pt x="44" y="87"/>
                  </a:lnTo>
                  <a:lnTo>
                    <a:pt x="48" y="87"/>
                  </a:lnTo>
                  <a:lnTo>
                    <a:pt x="88" y="44"/>
                  </a:lnTo>
                  <a:lnTo>
                    <a:pt x="87" y="41"/>
                  </a:lnTo>
                  <a:lnTo>
                    <a:pt x="44" y="0"/>
                  </a:lnTo>
                  <a:close/>
                </a:path>
              </a:pathLst>
            </a:custGeom>
            <a:noFill/>
            <a:ln w="38100">
              <a:solidFill>
                <a:srgbClr val="CC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orbel"/>
                <a:ea typeface="幼圆" panose="02010509060101010101" pitchFamily="49" charset="-122"/>
                <a:cs typeface="+mn-cs"/>
              </a:endParaRPr>
            </a:p>
          </p:txBody>
        </p:sp>
        <p:sp>
          <p:nvSpPr>
            <p:cNvPr id="42034" name="Freeform 107"/>
            <p:cNvSpPr>
              <a:spLocks/>
            </p:cNvSpPr>
            <p:nvPr/>
          </p:nvSpPr>
          <p:spPr bwMode="auto">
            <a:xfrm>
              <a:off x="3677" y="3618"/>
              <a:ext cx="283" cy="184"/>
            </a:xfrm>
            <a:custGeom>
              <a:avLst/>
              <a:gdLst>
                <a:gd name="T0" fmla="*/ 14 w 708"/>
                <a:gd name="T1" fmla="*/ 0 h 460"/>
                <a:gd name="T2" fmla="*/ 14 w 708"/>
                <a:gd name="T3" fmla="*/ 3 h 460"/>
                <a:gd name="T4" fmla="*/ 0 w 708"/>
                <a:gd name="T5" fmla="*/ 3 h 460"/>
                <a:gd name="T6" fmla="*/ 0 w 708"/>
                <a:gd name="T7" fmla="*/ 9 h 460"/>
                <a:gd name="T8" fmla="*/ 14 w 708"/>
                <a:gd name="T9" fmla="*/ 9 h 460"/>
                <a:gd name="T10" fmla="*/ 14 w 708"/>
                <a:gd name="T11" fmla="*/ 12 h 460"/>
                <a:gd name="T12" fmla="*/ 18 w 708"/>
                <a:gd name="T13" fmla="*/ 6 h 460"/>
                <a:gd name="T14" fmla="*/ 14 w 708"/>
                <a:gd name="T15" fmla="*/ 0 h 460"/>
                <a:gd name="T16" fmla="*/ 0 60000 65536"/>
                <a:gd name="T17" fmla="*/ 0 60000 65536"/>
                <a:gd name="T18" fmla="*/ 0 60000 65536"/>
                <a:gd name="T19" fmla="*/ 0 60000 65536"/>
                <a:gd name="T20" fmla="*/ 0 60000 65536"/>
                <a:gd name="T21" fmla="*/ 0 60000 65536"/>
                <a:gd name="T22" fmla="*/ 0 60000 65536"/>
                <a:gd name="T23" fmla="*/ 0 60000 65536"/>
                <a:gd name="T24" fmla="*/ 0 w 708"/>
                <a:gd name="T25" fmla="*/ 0 h 460"/>
                <a:gd name="T26" fmla="*/ 708 w 708"/>
                <a:gd name="T27" fmla="*/ 460 h 46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08" h="460">
                  <a:moveTo>
                    <a:pt x="531" y="0"/>
                  </a:moveTo>
                  <a:lnTo>
                    <a:pt x="531" y="115"/>
                  </a:lnTo>
                  <a:lnTo>
                    <a:pt x="0" y="115"/>
                  </a:lnTo>
                  <a:lnTo>
                    <a:pt x="0" y="345"/>
                  </a:lnTo>
                  <a:lnTo>
                    <a:pt x="531" y="345"/>
                  </a:lnTo>
                  <a:lnTo>
                    <a:pt x="531" y="460"/>
                  </a:lnTo>
                  <a:lnTo>
                    <a:pt x="708" y="230"/>
                  </a:lnTo>
                  <a:lnTo>
                    <a:pt x="531" y="0"/>
                  </a:lnTo>
                  <a:close/>
                </a:path>
              </a:pathLst>
            </a:custGeom>
            <a:noFill/>
            <a:ln w="9525">
              <a:solidFill>
                <a:srgbClr val="336599"/>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orbel"/>
                <a:ea typeface="幼圆" panose="02010509060101010101" pitchFamily="49" charset="-122"/>
                <a:cs typeface="+mn-cs"/>
              </a:endParaRPr>
            </a:p>
          </p:txBody>
        </p:sp>
        <p:sp>
          <p:nvSpPr>
            <p:cNvPr id="42035" name="Freeform 108"/>
            <p:cNvSpPr>
              <a:spLocks/>
            </p:cNvSpPr>
            <p:nvPr/>
          </p:nvSpPr>
          <p:spPr bwMode="auto">
            <a:xfrm>
              <a:off x="3951" y="3422"/>
              <a:ext cx="1566" cy="576"/>
            </a:xfrm>
            <a:custGeom>
              <a:avLst/>
              <a:gdLst>
                <a:gd name="T0" fmla="*/ 80 w 3915"/>
                <a:gd name="T1" fmla="*/ 37 h 1440"/>
                <a:gd name="T2" fmla="*/ 0 w 3915"/>
                <a:gd name="T3" fmla="*/ 37 h 1440"/>
                <a:gd name="T4" fmla="*/ 20 w 3915"/>
                <a:gd name="T5" fmla="*/ 0 h 1440"/>
                <a:gd name="T6" fmla="*/ 100 w 3915"/>
                <a:gd name="T7" fmla="*/ 0 h 1440"/>
                <a:gd name="T8" fmla="*/ 80 w 3915"/>
                <a:gd name="T9" fmla="*/ 37 h 1440"/>
                <a:gd name="T10" fmla="*/ 0 60000 65536"/>
                <a:gd name="T11" fmla="*/ 0 60000 65536"/>
                <a:gd name="T12" fmla="*/ 0 60000 65536"/>
                <a:gd name="T13" fmla="*/ 0 60000 65536"/>
                <a:gd name="T14" fmla="*/ 0 60000 65536"/>
                <a:gd name="T15" fmla="*/ 0 w 3915"/>
                <a:gd name="T16" fmla="*/ 0 h 1440"/>
                <a:gd name="T17" fmla="*/ 3915 w 3915"/>
                <a:gd name="T18" fmla="*/ 1440 h 1440"/>
              </a:gdLst>
              <a:ahLst/>
              <a:cxnLst>
                <a:cxn ang="T10">
                  <a:pos x="T0" y="T1"/>
                </a:cxn>
                <a:cxn ang="T11">
                  <a:pos x="T2" y="T3"/>
                </a:cxn>
                <a:cxn ang="T12">
                  <a:pos x="T4" y="T5"/>
                </a:cxn>
                <a:cxn ang="T13">
                  <a:pos x="T6" y="T7"/>
                </a:cxn>
                <a:cxn ang="T14">
                  <a:pos x="T8" y="T9"/>
                </a:cxn>
              </a:cxnLst>
              <a:rect l="T15" t="T16" r="T17" b="T18"/>
              <a:pathLst>
                <a:path w="3915" h="1440">
                  <a:moveTo>
                    <a:pt x="3132" y="1440"/>
                  </a:moveTo>
                  <a:lnTo>
                    <a:pt x="0" y="1440"/>
                  </a:lnTo>
                  <a:lnTo>
                    <a:pt x="783" y="0"/>
                  </a:lnTo>
                  <a:lnTo>
                    <a:pt x="3915" y="0"/>
                  </a:lnTo>
                  <a:lnTo>
                    <a:pt x="3132" y="1440"/>
                  </a:lnTo>
                  <a:close/>
                </a:path>
              </a:pathLst>
            </a:custGeom>
            <a:solidFill>
              <a:srgbClr val="FFEBC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orbel"/>
                <a:ea typeface="幼圆" panose="02010509060101010101" pitchFamily="49" charset="-122"/>
                <a:cs typeface="+mn-cs"/>
              </a:endParaRPr>
            </a:p>
          </p:txBody>
        </p:sp>
        <p:sp>
          <p:nvSpPr>
            <p:cNvPr id="42036" name="Freeform 109"/>
            <p:cNvSpPr>
              <a:spLocks/>
            </p:cNvSpPr>
            <p:nvPr/>
          </p:nvSpPr>
          <p:spPr bwMode="auto">
            <a:xfrm>
              <a:off x="4263" y="3662"/>
              <a:ext cx="909" cy="84"/>
            </a:xfrm>
            <a:custGeom>
              <a:avLst/>
              <a:gdLst>
                <a:gd name="T0" fmla="*/ 56 w 2273"/>
                <a:gd name="T1" fmla="*/ 6 h 210"/>
                <a:gd name="T2" fmla="*/ 0 w 2273"/>
                <a:gd name="T3" fmla="*/ 5 h 210"/>
                <a:gd name="T4" fmla="*/ 2 w 2273"/>
                <a:gd name="T5" fmla="*/ 0 h 210"/>
                <a:gd name="T6" fmla="*/ 58 w 2273"/>
                <a:gd name="T7" fmla="*/ 0 h 210"/>
                <a:gd name="T8" fmla="*/ 56 w 2273"/>
                <a:gd name="T9" fmla="*/ 6 h 210"/>
                <a:gd name="T10" fmla="*/ 0 60000 65536"/>
                <a:gd name="T11" fmla="*/ 0 60000 65536"/>
                <a:gd name="T12" fmla="*/ 0 60000 65536"/>
                <a:gd name="T13" fmla="*/ 0 60000 65536"/>
                <a:gd name="T14" fmla="*/ 0 60000 65536"/>
                <a:gd name="T15" fmla="*/ 0 w 2273"/>
                <a:gd name="T16" fmla="*/ 0 h 210"/>
                <a:gd name="T17" fmla="*/ 2273 w 2273"/>
                <a:gd name="T18" fmla="*/ 210 h 210"/>
              </a:gdLst>
              <a:ahLst/>
              <a:cxnLst>
                <a:cxn ang="T10">
                  <a:pos x="T0" y="T1"/>
                </a:cxn>
                <a:cxn ang="T11">
                  <a:pos x="T2" y="T3"/>
                </a:cxn>
                <a:cxn ang="T12">
                  <a:pos x="T4" y="T5"/>
                </a:cxn>
                <a:cxn ang="T13">
                  <a:pos x="T6" y="T7"/>
                </a:cxn>
                <a:cxn ang="T14">
                  <a:pos x="T8" y="T9"/>
                </a:cxn>
              </a:cxnLst>
              <a:rect l="T15" t="T16" r="T17" b="T18"/>
              <a:pathLst>
                <a:path w="2273" h="210">
                  <a:moveTo>
                    <a:pt x="2168" y="210"/>
                  </a:moveTo>
                  <a:lnTo>
                    <a:pt x="0" y="203"/>
                  </a:lnTo>
                  <a:lnTo>
                    <a:pt x="98" y="0"/>
                  </a:lnTo>
                  <a:lnTo>
                    <a:pt x="2273" y="0"/>
                  </a:lnTo>
                  <a:lnTo>
                    <a:pt x="2168" y="21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orbel"/>
                <a:ea typeface="幼圆" panose="02010509060101010101" pitchFamily="49" charset="-122"/>
                <a:cs typeface="+mn-cs"/>
              </a:endParaRPr>
            </a:p>
          </p:txBody>
        </p:sp>
        <p:sp>
          <p:nvSpPr>
            <p:cNvPr id="42037" name="Freeform 110"/>
            <p:cNvSpPr>
              <a:spLocks/>
            </p:cNvSpPr>
            <p:nvPr/>
          </p:nvSpPr>
          <p:spPr bwMode="auto">
            <a:xfrm>
              <a:off x="4284" y="3698"/>
              <a:ext cx="870" cy="0"/>
            </a:xfrm>
            <a:custGeom>
              <a:avLst/>
              <a:gdLst>
                <a:gd name="T0" fmla="*/ 0 w 2175"/>
                <a:gd name="T1" fmla="*/ 56 w 2175"/>
                <a:gd name="T2" fmla="*/ 0 60000 65536"/>
                <a:gd name="T3" fmla="*/ 0 60000 65536"/>
                <a:gd name="T4" fmla="*/ 0 w 2175"/>
                <a:gd name="T5" fmla="*/ 2175 w 2175"/>
              </a:gdLst>
              <a:ahLst/>
              <a:cxnLst>
                <a:cxn ang="T2">
                  <a:pos x="T0" y="0"/>
                </a:cxn>
                <a:cxn ang="T3">
                  <a:pos x="T1" y="0"/>
                </a:cxn>
              </a:cxnLst>
              <a:rect l="T4" t="0" r="T5" b="0"/>
              <a:pathLst>
                <a:path w="2175">
                  <a:moveTo>
                    <a:pt x="0" y="0"/>
                  </a:moveTo>
                  <a:lnTo>
                    <a:pt x="2175" y="0"/>
                  </a:lnTo>
                </a:path>
              </a:pathLst>
            </a:custGeom>
            <a:noFill/>
            <a:ln w="12700">
              <a:solidFill>
                <a:srgbClr val="BBDFE3"/>
              </a:solidFill>
              <a:prstDash val="dash"/>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orbel"/>
                <a:ea typeface="幼圆" panose="02010509060101010101" pitchFamily="49" charset="-122"/>
                <a:cs typeface="+mn-cs"/>
              </a:endParaRPr>
            </a:p>
          </p:txBody>
        </p:sp>
        <p:sp>
          <p:nvSpPr>
            <p:cNvPr id="42038" name="Freeform 111"/>
            <p:cNvSpPr>
              <a:spLocks/>
            </p:cNvSpPr>
            <p:nvPr/>
          </p:nvSpPr>
          <p:spPr bwMode="auto">
            <a:xfrm>
              <a:off x="4512" y="3488"/>
              <a:ext cx="360" cy="438"/>
            </a:xfrm>
            <a:custGeom>
              <a:avLst/>
              <a:gdLst>
                <a:gd name="T0" fmla="*/ 7 w 900"/>
                <a:gd name="T1" fmla="*/ 28 h 1095"/>
                <a:gd name="T2" fmla="*/ 0 w 900"/>
                <a:gd name="T3" fmla="*/ 28 h 1095"/>
                <a:gd name="T4" fmla="*/ 16 w 900"/>
                <a:gd name="T5" fmla="*/ 0 h 1095"/>
                <a:gd name="T6" fmla="*/ 23 w 900"/>
                <a:gd name="T7" fmla="*/ 0 h 1095"/>
                <a:gd name="T8" fmla="*/ 7 w 900"/>
                <a:gd name="T9" fmla="*/ 28 h 1095"/>
                <a:gd name="T10" fmla="*/ 0 60000 65536"/>
                <a:gd name="T11" fmla="*/ 0 60000 65536"/>
                <a:gd name="T12" fmla="*/ 0 60000 65536"/>
                <a:gd name="T13" fmla="*/ 0 60000 65536"/>
                <a:gd name="T14" fmla="*/ 0 60000 65536"/>
                <a:gd name="T15" fmla="*/ 0 w 900"/>
                <a:gd name="T16" fmla="*/ 0 h 1095"/>
                <a:gd name="T17" fmla="*/ 900 w 900"/>
                <a:gd name="T18" fmla="*/ 1095 h 1095"/>
              </a:gdLst>
              <a:ahLst/>
              <a:cxnLst>
                <a:cxn ang="T10">
                  <a:pos x="T0" y="T1"/>
                </a:cxn>
                <a:cxn ang="T11">
                  <a:pos x="T2" y="T3"/>
                </a:cxn>
                <a:cxn ang="T12">
                  <a:pos x="T4" y="T5"/>
                </a:cxn>
                <a:cxn ang="T13">
                  <a:pos x="T6" y="T7"/>
                </a:cxn>
                <a:cxn ang="T14">
                  <a:pos x="T8" y="T9"/>
                </a:cxn>
              </a:cxnLst>
              <a:rect l="T15" t="T16" r="T17" b="T18"/>
              <a:pathLst>
                <a:path w="900" h="1095">
                  <a:moveTo>
                    <a:pt x="262" y="1095"/>
                  </a:moveTo>
                  <a:lnTo>
                    <a:pt x="0" y="1095"/>
                  </a:lnTo>
                  <a:lnTo>
                    <a:pt x="622" y="0"/>
                  </a:lnTo>
                  <a:lnTo>
                    <a:pt x="900" y="0"/>
                  </a:lnTo>
                  <a:lnTo>
                    <a:pt x="262" y="1095"/>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orbel"/>
                <a:ea typeface="幼圆" panose="02010509060101010101" pitchFamily="49" charset="-122"/>
                <a:cs typeface="+mn-cs"/>
              </a:endParaRPr>
            </a:p>
          </p:txBody>
        </p:sp>
        <p:sp>
          <p:nvSpPr>
            <p:cNvPr id="42039" name="Freeform 112"/>
            <p:cNvSpPr>
              <a:spLocks/>
            </p:cNvSpPr>
            <p:nvPr/>
          </p:nvSpPr>
          <p:spPr bwMode="auto">
            <a:xfrm>
              <a:off x="4614" y="3662"/>
              <a:ext cx="153" cy="82"/>
            </a:xfrm>
            <a:custGeom>
              <a:avLst/>
              <a:gdLst>
                <a:gd name="T0" fmla="*/ 6 w 382"/>
                <a:gd name="T1" fmla="*/ 5 h 203"/>
                <a:gd name="T2" fmla="*/ 0 w 382"/>
                <a:gd name="T3" fmla="*/ 5 h 203"/>
                <a:gd name="T4" fmla="*/ 3 w 382"/>
                <a:gd name="T5" fmla="*/ 0 h 203"/>
                <a:gd name="T6" fmla="*/ 10 w 382"/>
                <a:gd name="T7" fmla="*/ 0 h 203"/>
                <a:gd name="T8" fmla="*/ 6 w 382"/>
                <a:gd name="T9" fmla="*/ 5 h 203"/>
                <a:gd name="T10" fmla="*/ 0 60000 65536"/>
                <a:gd name="T11" fmla="*/ 0 60000 65536"/>
                <a:gd name="T12" fmla="*/ 0 60000 65536"/>
                <a:gd name="T13" fmla="*/ 0 60000 65536"/>
                <a:gd name="T14" fmla="*/ 0 60000 65536"/>
                <a:gd name="T15" fmla="*/ 0 w 382"/>
                <a:gd name="T16" fmla="*/ 0 h 203"/>
                <a:gd name="T17" fmla="*/ 382 w 382"/>
                <a:gd name="T18" fmla="*/ 203 h 203"/>
              </a:gdLst>
              <a:ahLst/>
              <a:cxnLst>
                <a:cxn ang="T10">
                  <a:pos x="T0" y="T1"/>
                </a:cxn>
                <a:cxn ang="T11">
                  <a:pos x="T2" y="T3"/>
                </a:cxn>
                <a:cxn ang="T12">
                  <a:pos x="T4" y="T5"/>
                </a:cxn>
                <a:cxn ang="T13">
                  <a:pos x="T6" y="T7"/>
                </a:cxn>
                <a:cxn ang="T14">
                  <a:pos x="T8" y="T9"/>
                </a:cxn>
              </a:cxnLst>
              <a:rect l="T15" t="T16" r="T17" b="T18"/>
              <a:pathLst>
                <a:path w="382" h="203">
                  <a:moveTo>
                    <a:pt x="255" y="203"/>
                  </a:moveTo>
                  <a:lnTo>
                    <a:pt x="0" y="203"/>
                  </a:lnTo>
                  <a:lnTo>
                    <a:pt x="127" y="0"/>
                  </a:lnTo>
                  <a:lnTo>
                    <a:pt x="382" y="0"/>
                  </a:lnTo>
                  <a:lnTo>
                    <a:pt x="255" y="203"/>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orbel"/>
                <a:ea typeface="幼圆" panose="02010509060101010101" pitchFamily="49" charset="-122"/>
                <a:cs typeface="+mn-cs"/>
              </a:endParaRPr>
            </a:p>
          </p:txBody>
        </p:sp>
        <p:sp>
          <p:nvSpPr>
            <p:cNvPr id="42040" name="Freeform 113"/>
            <p:cNvSpPr>
              <a:spLocks/>
            </p:cNvSpPr>
            <p:nvPr/>
          </p:nvSpPr>
          <p:spPr bwMode="auto">
            <a:xfrm>
              <a:off x="4563" y="3741"/>
              <a:ext cx="102" cy="183"/>
            </a:xfrm>
            <a:custGeom>
              <a:avLst/>
              <a:gdLst>
                <a:gd name="T0" fmla="*/ 0 w 255"/>
                <a:gd name="T1" fmla="*/ 12 h 457"/>
                <a:gd name="T2" fmla="*/ 6 w 255"/>
                <a:gd name="T3" fmla="*/ 0 h 457"/>
                <a:gd name="T4" fmla="*/ 0 60000 65536"/>
                <a:gd name="T5" fmla="*/ 0 60000 65536"/>
                <a:gd name="T6" fmla="*/ 0 w 255"/>
                <a:gd name="T7" fmla="*/ 0 h 457"/>
                <a:gd name="T8" fmla="*/ 255 w 255"/>
                <a:gd name="T9" fmla="*/ 457 h 457"/>
              </a:gdLst>
              <a:ahLst/>
              <a:cxnLst>
                <a:cxn ang="T4">
                  <a:pos x="T0" y="T1"/>
                </a:cxn>
                <a:cxn ang="T5">
                  <a:pos x="T2" y="T3"/>
                </a:cxn>
              </a:cxnLst>
              <a:rect l="T6" t="T7" r="T8" b="T9"/>
              <a:pathLst>
                <a:path w="255" h="457">
                  <a:moveTo>
                    <a:pt x="0" y="457"/>
                  </a:moveTo>
                  <a:lnTo>
                    <a:pt x="255" y="0"/>
                  </a:lnTo>
                </a:path>
              </a:pathLst>
            </a:custGeom>
            <a:noFill/>
            <a:ln w="12700">
              <a:solidFill>
                <a:srgbClr val="BBDFE3"/>
              </a:solidFill>
              <a:prstDash val="dash"/>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orbel"/>
                <a:ea typeface="幼圆" panose="02010509060101010101" pitchFamily="49" charset="-122"/>
                <a:cs typeface="+mn-cs"/>
              </a:endParaRPr>
            </a:p>
          </p:txBody>
        </p:sp>
        <p:sp>
          <p:nvSpPr>
            <p:cNvPr id="42041" name="Freeform 114"/>
            <p:cNvSpPr>
              <a:spLocks/>
            </p:cNvSpPr>
            <p:nvPr/>
          </p:nvSpPr>
          <p:spPr bwMode="auto">
            <a:xfrm>
              <a:off x="4710" y="3489"/>
              <a:ext cx="99" cy="173"/>
            </a:xfrm>
            <a:custGeom>
              <a:avLst/>
              <a:gdLst>
                <a:gd name="T0" fmla="*/ 0 w 247"/>
                <a:gd name="T1" fmla="*/ 11 h 434"/>
                <a:gd name="T2" fmla="*/ 6 w 247"/>
                <a:gd name="T3" fmla="*/ 0 h 434"/>
                <a:gd name="T4" fmla="*/ 0 60000 65536"/>
                <a:gd name="T5" fmla="*/ 0 60000 65536"/>
                <a:gd name="T6" fmla="*/ 0 w 247"/>
                <a:gd name="T7" fmla="*/ 0 h 434"/>
                <a:gd name="T8" fmla="*/ 247 w 247"/>
                <a:gd name="T9" fmla="*/ 434 h 434"/>
              </a:gdLst>
              <a:ahLst/>
              <a:cxnLst>
                <a:cxn ang="T4">
                  <a:pos x="T0" y="T1"/>
                </a:cxn>
                <a:cxn ang="T5">
                  <a:pos x="T2" y="T3"/>
                </a:cxn>
              </a:cxnLst>
              <a:rect l="T6" t="T7" r="T8" b="T9"/>
              <a:pathLst>
                <a:path w="247" h="434">
                  <a:moveTo>
                    <a:pt x="0" y="434"/>
                  </a:moveTo>
                  <a:lnTo>
                    <a:pt x="247" y="0"/>
                  </a:lnTo>
                </a:path>
              </a:pathLst>
            </a:custGeom>
            <a:noFill/>
            <a:ln w="12700">
              <a:solidFill>
                <a:srgbClr val="BBDFE3"/>
              </a:solidFill>
              <a:prstDash val="dash"/>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orbel"/>
                <a:ea typeface="幼圆" panose="02010509060101010101" pitchFamily="49" charset="-122"/>
                <a:cs typeface="+mn-cs"/>
              </a:endParaRPr>
            </a:p>
          </p:txBody>
        </p:sp>
      </p:grpSp>
      <p:grpSp>
        <p:nvGrpSpPr>
          <p:cNvPr id="41990" name="Group 115"/>
          <p:cNvGrpSpPr>
            <a:grpSpLocks/>
          </p:cNvGrpSpPr>
          <p:nvPr/>
        </p:nvGrpSpPr>
        <p:grpSpPr bwMode="auto">
          <a:xfrm>
            <a:off x="7318375" y="4581525"/>
            <a:ext cx="2990850" cy="541338"/>
            <a:chOff x="3181" y="2471"/>
            <a:chExt cx="1884" cy="341"/>
          </a:xfrm>
        </p:grpSpPr>
        <p:sp>
          <p:nvSpPr>
            <p:cNvPr id="41995" name="Freeform 116"/>
            <p:cNvSpPr>
              <a:spLocks/>
            </p:cNvSpPr>
            <p:nvPr/>
          </p:nvSpPr>
          <p:spPr bwMode="auto">
            <a:xfrm>
              <a:off x="3197" y="2486"/>
              <a:ext cx="1868" cy="326"/>
            </a:xfrm>
            <a:custGeom>
              <a:avLst/>
              <a:gdLst>
                <a:gd name="T0" fmla="*/ 0 w 4671"/>
                <a:gd name="T1" fmla="*/ 21 h 815"/>
                <a:gd name="T2" fmla="*/ 0 w 4671"/>
                <a:gd name="T3" fmla="*/ 0 h 815"/>
                <a:gd name="T4" fmla="*/ 120 w 4671"/>
                <a:gd name="T5" fmla="*/ 0 h 815"/>
                <a:gd name="T6" fmla="*/ 120 w 4671"/>
                <a:gd name="T7" fmla="*/ 21 h 815"/>
                <a:gd name="T8" fmla="*/ 0 w 4671"/>
                <a:gd name="T9" fmla="*/ 21 h 815"/>
                <a:gd name="T10" fmla="*/ 0 60000 65536"/>
                <a:gd name="T11" fmla="*/ 0 60000 65536"/>
                <a:gd name="T12" fmla="*/ 0 60000 65536"/>
                <a:gd name="T13" fmla="*/ 0 60000 65536"/>
                <a:gd name="T14" fmla="*/ 0 60000 65536"/>
                <a:gd name="T15" fmla="*/ 0 w 4671"/>
                <a:gd name="T16" fmla="*/ 0 h 815"/>
                <a:gd name="T17" fmla="*/ 4671 w 4671"/>
                <a:gd name="T18" fmla="*/ 815 h 815"/>
              </a:gdLst>
              <a:ahLst/>
              <a:cxnLst>
                <a:cxn ang="T10">
                  <a:pos x="T0" y="T1"/>
                </a:cxn>
                <a:cxn ang="T11">
                  <a:pos x="T2" y="T3"/>
                </a:cxn>
                <a:cxn ang="T12">
                  <a:pos x="T4" y="T5"/>
                </a:cxn>
                <a:cxn ang="T13">
                  <a:pos x="T6" y="T7"/>
                </a:cxn>
                <a:cxn ang="T14">
                  <a:pos x="T8" y="T9"/>
                </a:cxn>
              </a:cxnLst>
              <a:rect l="T15" t="T16" r="T17" b="T18"/>
              <a:pathLst>
                <a:path w="4671" h="815">
                  <a:moveTo>
                    <a:pt x="0" y="815"/>
                  </a:moveTo>
                  <a:lnTo>
                    <a:pt x="0" y="0"/>
                  </a:lnTo>
                  <a:lnTo>
                    <a:pt x="4671" y="0"/>
                  </a:lnTo>
                  <a:lnTo>
                    <a:pt x="4671" y="815"/>
                  </a:lnTo>
                  <a:lnTo>
                    <a:pt x="0" y="815"/>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orbel"/>
                <a:ea typeface="幼圆" panose="02010509060101010101" pitchFamily="49" charset="-122"/>
                <a:cs typeface="+mn-cs"/>
              </a:endParaRPr>
            </a:p>
          </p:txBody>
        </p:sp>
        <p:sp>
          <p:nvSpPr>
            <p:cNvPr id="41996" name="Freeform 117"/>
            <p:cNvSpPr>
              <a:spLocks/>
            </p:cNvSpPr>
            <p:nvPr/>
          </p:nvSpPr>
          <p:spPr bwMode="auto">
            <a:xfrm>
              <a:off x="3181" y="2471"/>
              <a:ext cx="1868" cy="325"/>
            </a:xfrm>
            <a:custGeom>
              <a:avLst/>
              <a:gdLst>
                <a:gd name="T0" fmla="*/ 0 w 4669"/>
                <a:gd name="T1" fmla="*/ 21 h 814"/>
                <a:gd name="T2" fmla="*/ 0 w 4669"/>
                <a:gd name="T3" fmla="*/ 0 h 814"/>
                <a:gd name="T4" fmla="*/ 120 w 4669"/>
                <a:gd name="T5" fmla="*/ 0 h 814"/>
                <a:gd name="T6" fmla="*/ 120 w 4669"/>
                <a:gd name="T7" fmla="*/ 21 h 814"/>
                <a:gd name="T8" fmla="*/ 0 w 4669"/>
                <a:gd name="T9" fmla="*/ 21 h 814"/>
                <a:gd name="T10" fmla="*/ 0 60000 65536"/>
                <a:gd name="T11" fmla="*/ 0 60000 65536"/>
                <a:gd name="T12" fmla="*/ 0 60000 65536"/>
                <a:gd name="T13" fmla="*/ 0 60000 65536"/>
                <a:gd name="T14" fmla="*/ 0 60000 65536"/>
                <a:gd name="T15" fmla="*/ 0 w 4669"/>
                <a:gd name="T16" fmla="*/ 0 h 814"/>
                <a:gd name="T17" fmla="*/ 4669 w 4669"/>
                <a:gd name="T18" fmla="*/ 814 h 814"/>
              </a:gdLst>
              <a:ahLst/>
              <a:cxnLst>
                <a:cxn ang="T10">
                  <a:pos x="T0" y="T1"/>
                </a:cxn>
                <a:cxn ang="T11">
                  <a:pos x="T2" y="T3"/>
                </a:cxn>
                <a:cxn ang="T12">
                  <a:pos x="T4" y="T5"/>
                </a:cxn>
                <a:cxn ang="T13">
                  <a:pos x="T6" y="T7"/>
                </a:cxn>
                <a:cxn ang="T14">
                  <a:pos x="T8" y="T9"/>
                </a:cxn>
              </a:cxnLst>
              <a:rect l="T15" t="T16" r="T17" b="T18"/>
              <a:pathLst>
                <a:path w="4669" h="814">
                  <a:moveTo>
                    <a:pt x="0" y="814"/>
                  </a:moveTo>
                  <a:lnTo>
                    <a:pt x="0" y="0"/>
                  </a:lnTo>
                  <a:lnTo>
                    <a:pt x="4669" y="0"/>
                  </a:lnTo>
                  <a:lnTo>
                    <a:pt x="4669" y="814"/>
                  </a:lnTo>
                  <a:lnTo>
                    <a:pt x="0" y="814"/>
                  </a:lnTo>
                  <a:close/>
                </a:path>
              </a:pathLst>
            </a:custGeom>
            <a:solidFill>
              <a:srgbClr val="FFFF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orbel"/>
                <a:ea typeface="幼圆" panose="02010509060101010101" pitchFamily="49" charset="-122"/>
                <a:cs typeface="+mn-cs"/>
              </a:endParaRPr>
            </a:p>
          </p:txBody>
        </p:sp>
      </p:grpSp>
      <p:sp>
        <p:nvSpPr>
          <p:cNvPr id="41991" name="Text Box 118"/>
          <p:cNvSpPr txBox="1">
            <a:spLocks noChangeArrowheads="1"/>
          </p:cNvSpPr>
          <p:nvPr/>
        </p:nvSpPr>
        <p:spPr bwMode="auto">
          <a:xfrm>
            <a:off x="7488236" y="4592639"/>
            <a:ext cx="2845040" cy="573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Blip>
                <a:blip r:embed="rId2"/>
              </a:buBlip>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Blip>
                <a:blip r:embed="rId3"/>
              </a:buBlip>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0000FF"/>
              </a:buClr>
              <a:buFont typeface="Wingdings" panose="05000000000000000000" pitchFamily="2" charset="2"/>
              <a:buChar char="Ø"/>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12000"/>
              </a:lnSpc>
              <a:spcBef>
                <a:spcPct val="0"/>
              </a:spcBef>
              <a:spcAft>
                <a:spcPts val="0"/>
              </a:spcAft>
              <a:buClrTx/>
              <a:buSzTx/>
              <a:buFontTx/>
              <a:buNone/>
              <a:tabLst/>
              <a:defRPr/>
            </a:pPr>
            <a:r>
              <a:rPr kumimoji="0" lang="zh-CN" altLang="en-US" sz="1400" b="0" i="0" u="none" strike="noStrike" kern="1200" cap="none" spc="0" normalizeH="0" baseline="0" noProof="0" dirty="0">
                <a:ln>
                  <a:noFill/>
                </a:ln>
                <a:solidFill>
                  <a:srgbClr val="006464"/>
                </a:solidFill>
                <a:effectLst/>
                <a:uLnTx/>
                <a:uFillTx/>
                <a:latin typeface="微软雅黑" panose="020B0503020204020204" pitchFamily="34" charset="-122"/>
                <a:ea typeface="微软雅黑" panose="020B0503020204020204" pitchFamily="34" charset="-122"/>
                <a:cs typeface="+mn-cs"/>
              </a:rPr>
              <a:t>在两条相交线段交点处添加交汇点</a:t>
            </a:r>
            <a:endParaRPr kumimoji="0" lang="zh-CN" altLang="en-US" sz="1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20000"/>
              </a:lnSpc>
              <a:spcBef>
                <a:spcPts val="213"/>
              </a:spcBef>
              <a:spcAft>
                <a:spcPts val="0"/>
              </a:spcAft>
              <a:buClrTx/>
              <a:buSzTx/>
              <a:buFontTx/>
              <a:buNone/>
              <a:tabLst/>
              <a:defRPr/>
            </a:pPr>
            <a:r>
              <a:rPr kumimoji="0" lang="zh-CN" altLang="en-US" sz="1400" b="0" i="0" u="none" strike="noStrike" kern="1200" cap="none" spc="0" normalizeH="0" baseline="0" noProof="0" dirty="0">
                <a:ln>
                  <a:noFill/>
                </a:ln>
                <a:solidFill>
                  <a:srgbClr val="006464"/>
                </a:solidFill>
                <a:effectLst/>
                <a:uLnTx/>
                <a:uFillTx/>
                <a:latin typeface="微软雅黑" panose="020B0503020204020204" pitchFamily="34" charset="-122"/>
                <a:ea typeface="微软雅黑" panose="020B0503020204020204" pitchFamily="34" charset="-122"/>
                <a:cs typeface="+mn-cs"/>
              </a:rPr>
              <a:t>（</a:t>
            </a:r>
            <a:r>
              <a:rPr kumimoji="0" lang="en-US" altLang="zh-CN" sz="1400" b="1" i="0" u="none" strike="noStrike" kern="1200" cap="none" spc="0" normalizeH="0" baseline="0" noProof="0" dirty="0">
                <a:ln>
                  <a:noFill/>
                </a:ln>
                <a:solidFill>
                  <a:srgbClr val="006464"/>
                </a:solidFill>
                <a:effectLst/>
                <a:uLnTx/>
                <a:uFillTx/>
                <a:latin typeface="微软雅黑" panose="020B0503020204020204" pitchFamily="34" charset="-122"/>
                <a:ea typeface="微软雅黑" panose="020B0503020204020204" pitchFamily="34" charset="-122"/>
                <a:cs typeface="+mn-cs"/>
              </a:rPr>
              <a:t>junction</a:t>
            </a:r>
            <a:r>
              <a:rPr kumimoji="0" lang="zh-CN" altLang="en-US" sz="1400" b="0" i="0" u="none" strike="noStrike" kern="1200" cap="none" spc="0" normalizeH="0" baseline="0" noProof="0" dirty="0">
                <a:ln>
                  <a:noFill/>
                </a:ln>
                <a:solidFill>
                  <a:srgbClr val="006464"/>
                </a:solidFill>
                <a:effectLst/>
                <a:uLnTx/>
                <a:uFillTx/>
                <a:latin typeface="微软雅黑" panose="020B0503020204020204" pitchFamily="34" charset="-122"/>
                <a:ea typeface="微软雅黑" panose="020B0503020204020204" pitchFamily="34" charset="-122"/>
                <a:cs typeface="+mn-cs"/>
              </a:rPr>
              <a:t>） ；可以连通</a:t>
            </a: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nvGrpSpPr>
          <p:cNvPr id="41992" name="Group 119"/>
          <p:cNvGrpSpPr>
            <a:grpSpLocks/>
          </p:cNvGrpSpPr>
          <p:nvPr/>
        </p:nvGrpSpPr>
        <p:grpSpPr bwMode="auto">
          <a:xfrm>
            <a:off x="6526213" y="1916113"/>
            <a:ext cx="3768725" cy="330200"/>
            <a:chOff x="3152" y="1207"/>
            <a:chExt cx="2374" cy="208"/>
          </a:xfrm>
        </p:grpSpPr>
        <p:sp>
          <p:nvSpPr>
            <p:cNvPr id="41994" name="Freeform 121"/>
            <p:cNvSpPr>
              <a:spLocks/>
            </p:cNvSpPr>
            <p:nvPr/>
          </p:nvSpPr>
          <p:spPr bwMode="auto">
            <a:xfrm>
              <a:off x="3152" y="1207"/>
              <a:ext cx="2358" cy="192"/>
            </a:xfrm>
            <a:custGeom>
              <a:avLst/>
              <a:gdLst>
                <a:gd name="T0" fmla="*/ 0 w 5894"/>
                <a:gd name="T1" fmla="*/ 12 h 480"/>
                <a:gd name="T2" fmla="*/ 0 w 5894"/>
                <a:gd name="T3" fmla="*/ 0 h 480"/>
                <a:gd name="T4" fmla="*/ 151 w 5894"/>
                <a:gd name="T5" fmla="*/ 0 h 480"/>
                <a:gd name="T6" fmla="*/ 151 w 5894"/>
                <a:gd name="T7" fmla="*/ 12 h 480"/>
                <a:gd name="T8" fmla="*/ 0 w 5894"/>
                <a:gd name="T9" fmla="*/ 12 h 480"/>
                <a:gd name="T10" fmla="*/ 0 60000 65536"/>
                <a:gd name="T11" fmla="*/ 0 60000 65536"/>
                <a:gd name="T12" fmla="*/ 0 60000 65536"/>
                <a:gd name="T13" fmla="*/ 0 60000 65536"/>
                <a:gd name="T14" fmla="*/ 0 60000 65536"/>
                <a:gd name="T15" fmla="*/ 0 w 5894"/>
                <a:gd name="T16" fmla="*/ 0 h 480"/>
                <a:gd name="T17" fmla="*/ 5894 w 5894"/>
                <a:gd name="T18" fmla="*/ 480 h 480"/>
              </a:gdLst>
              <a:ahLst/>
              <a:cxnLst>
                <a:cxn ang="T10">
                  <a:pos x="T0" y="T1"/>
                </a:cxn>
                <a:cxn ang="T11">
                  <a:pos x="T2" y="T3"/>
                </a:cxn>
                <a:cxn ang="T12">
                  <a:pos x="T4" y="T5"/>
                </a:cxn>
                <a:cxn ang="T13">
                  <a:pos x="T6" y="T7"/>
                </a:cxn>
                <a:cxn ang="T14">
                  <a:pos x="T8" y="T9"/>
                </a:cxn>
              </a:cxnLst>
              <a:rect l="T15" t="T16" r="T17" b="T18"/>
              <a:pathLst>
                <a:path w="5894" h="480">
                  <a:moveTo>
                    <a:pt x="0" y="480"/>
                  </a:moveTo>
                  <a:lnTo>
                    <a:pt x="0" y="0"/>
                  </a:lnTo>
                  <a:lnTo>
                    <a:pt x="5894" y="0"/>
                  </a:lnTo>
                  <a:lnTo>
                    <a:pt x="5894" y="480"/>
                  </a:lnTo>
                  <a:lnTo>
                    <a:pt x="0" y="480"/>
                  </a:lnTo>
                  <a:close/>
                </a:path>
              </a:pathLst>
            </a:custGeom>
            <a:solidFill>
              <a:srgbClr val="FFFF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orbel"/>
                <a:ea typeface="幼圆" panose="02010509060101010101" pitchFamily="49" charset="-122"/>
                <a:cs typeface="+mn-cs"/>
              </a:endParaRPr>
            </a:p>
          </p:txBody>
        </p:sp>
      </p:grpSp>
      <p:sp>
        <p:nvSpPr>
          <p:cNvPr id="41993" name="Text Box 122"/>
          <p:cNvSpPr txBox="1">
            <a:spLocks noChangeArrowheads="1"/>
          </p:cNvSpPr>
          <p:nvPr/>
        </p:nvSpPr>
        <p:spPr bwMode="auto">
          <a:xfrm>
            <a:off x="6599237" y="1916113"/>
            <a:ext cx="3661014" cy="293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Blip>
                <a:blip r:embed="rId2"/>
              </a:buBlip>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Blip>
                <a:blip r:embed="rId3"/>
              </a:buBlip>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0000FF"/>
              </a:buClr>
              <a:buFont typeface="Wingdings" panose="05000000000000000000" pitchFamily="2" charset="2"/>
              <a:buChar char="Ø"/>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12000"/>
              </a:lnSpc>
              <a:spcBef>
                <a:spcPct val="0"/>
              </a:spcBef>
              <a:spcAft>
                <a:spcPts val="0"/>
              </a:spcAft>
              <a:buClrTx/>
              <a:buSzTx/>
              <a:buFontTx/>
              <a:buNone/>
              <a:tabLst/>
              <a:defRPr/>
            </a:pPr>
            <a:r>
              <a:rPr kumimoji="0" lang="zh-CN" altLang="en-US" sz="1400" b="0" i="0" u="none" strike="noStrike" kern="1200" cap="none" spc="0" normalizeH="0" baseline="0" noProof="0" dirty="0">
                <a:ln>
                  <a:noFill/>
                </a:ln>
                <a:solidFill>
                  <a:srgbClr val="006464"/>
                </a:solidFill>
                <a:effectLst/>
                <a:uLnTx/>
                <a:uFillTx/>
                <a:latin typeface="微软雅黑" panose="020B0503020204020204" pitchFamily="34" charset="-122"/>
                <a:ea typeface="微软雅黑" panose="020B0503020204020204" pitchFamily="34" charset="-122"/>
                <a:cs typeface="+mn-cs"/>
              </a:rPr>
              <a:t>两个线要素在交点处并没有打断，所以不连通</a:t>
            </a: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4144667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1" name="Rectangle 3"/>
          <p:cNvSpPr>
            <a:spLocks noGrp="1" noChangeArrowheads="1"/>
          </p:cNvSpPr>
          <p:nvPr>
            <p:ph idx="11"/>
          </p:nvPr>
        </p:nvSpPr>
        <p:spPr/>
        <p:txBody>
          <a:bodyPr/>
          <a:lstStyle/>
          <a:p>
            <a:pPr eaLnBrk="1" hangingPunct="1"/>
            <a:r>
              <a:rPr lang="zh-CN" altLang="en-US" dirty="0"/>
              <a:t>可以参与到多个连通组中</a:t>
            </a:r>
          </a:p>
          <a:p>
            <a:pPr eaLnBrk="1" hangingPunct="1"/>
            <a:r>
              <a:rPr lang="zh-CN" altLang="en-US" dirty="0"/>
              <a:t>可以将同一或不同连通组中的线要素连</a:t>
            </a:r>
          </a:p>
        </p:txBody>
      </p:sp>
      <p:sp>
        <p:nvSpPr>
          <p:cNvPr id="43010" name="Rectangle 2"/>
          <p:cNvSpPr>
            <a:spLocks noGrp="1" noChangeArrowheads="1"/>
          </p:cNvSpPr>
          <p:nvPr>
            <p:ph type="title"/>
          </p:nvPr>
        </p:nvSpPr>
        <p:spPr/>
        <p:txBody>
          <a:bodyPr>
            <a:normAutofit/>
          </a:bodyPr>
          <a:lstStyle/>
          <a:p>
            <a:r>
              <a:rPr lang="en-US" altLang="zh-CN" sz="3200" b="1" dirty="0">
                <a:latin typeface="黑体" panose="02010609060101010101" pitchFamily="49" charset="-122"/>
                <a:ea typeface="黑体" panose="02010609060101010101" pitchFamily="49" charset="-122"/>
              </a:rPr>
              <a:t>5.1 </a:t>
            </a:r>
            <a:r>
              <a:rPr lang="zh-CN" altLang="en-US" sz="3200" b="1" dirty="0">
                <a:latin typeface="黑体" panose="02010609060101010101" pitchFamily="49" charset="-122"/>
                <a:ea typeface="黑体" panose="02010609060101010101" pitchFamily="49" charset="-122"/>
              </a:rPr>
              <a:t>网络数据集</a:t>
            </a:r>
            <a:r>
              <a:rPr lang="en-US" altLang="zh-CN" sz="3200" b="1" dirty="0">
                <a:latin typeface="黑体" panose="02010609060101010101" pitchFamily="49" charset="-122"/>
                <a:ea typeface="黑体" panose="02010609060101010101" pitchFamily="49" charset="-122"/>
              </a:rPr>
              <a:t>-</a:t>
            </a:r>
            <a:r>
              <a:rPr lang="zh-CN" altLang="en-US" sz="2800" b="1" dirty="0">
                <a:solidFill>
                  <a:schemeClr val="accent1"/>
                </a:solidFill>
                <a:latin typeface="黑体" panose="02010609060101010101" pitchFamily="49" charset="-122"/>
                <a:ea typeface="黑体" panose="02010609060101010101" pitchFamily="49" charset="-122"/>
              </a:rPr>
              <a:t>交汇点连通性策略</a:t>
            </a:r>
          </a:p>
        </p:txBody>
      </p:sp>
      <p:pic>
        <p:nvPicPr>
          <p:cNvPr id="4301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3600" y="3429000"/>
            <a:ext cx="8388350" cy="3030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93408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6" name="Rectangle 4"/>
          <p:cNvSpPr>
            <a:spLocks noGrp="1" noChangeArrowheads="1"/>
          </p:cNvSpPr>
          <p:nvPr>
            <p:ph idx="11"/>
          </p:nvPr>
        </p:nvSpPr>
        <p:spPr>
          <a:xfrm>
            <a:off x="1125860" y="1472102"/>
            <a:ext cx="9134391" cy="4631539"/>
          </a:xfrm>
        </p:spPr>
        <p:txBody>
          <a:bodyPr>
            <a:normAutofit/>
          </a:bodyPr>
          <a:lstStyle/>
          <a:p>
            <a:pPr eaLnBrk="1" hangingPunct="1"/>
            <a:r>
              <a:rPr lang="zh-CN" altLang="en-US" dirty="0"/>
              <a:t>依边线连通（</a:t>
            </a:r>
            <a:r>
              <a:rPr lang="en-US" altLang="zh-CN" b="1" i="1" dirty="0"/>
              <a:t>Honor</a:t>
            </a:r>
            <a:r>
              <a:rPr lang="zh-CN" altLang="en-US" dirty="0"/>
              <a:t>）：由边线决定是否连通</a:t>
            </a:r>
          </a:p>
          <a:p>
            <a:pPr eaLnBrk="1" hangingPunct="1"/>
            <a:endParaRPr lang="zh-CN" altLang="en-US" sz="2800" dirty="0">
              <a:ea typeface="黑体" panose="02010609060101010101" pitchFamily="49" charset="-122"/>
            </a:endParaRPr>
          </a:p>
          <a:p>
            <a:pPr eaLnBrk="1" hangingPunct="1"/>
            <a:endParaRPr lang="zh-CN" altLang="en-US" dirty="0">
              <a:ea typeface="黑体" panose="02010609060101010101" pitchFamily="49" charset="-122"/>
            </a:endParaRPr>
          </a:p>
          <a:p>
            <a:pPr eaLnBrk="1" hangingPunct="1"/>
            <a:endParaRPr lang="zh-CN" altLang="en-US" dirty="0">
              <a:ea typeface="黑体" panose="02010609060101010101" pitchFamily="49" charset="-122"/>
            </a:endParaRPr>
          </a:p>
          <a:p>
            <a:pPr eaLnBrk="1" hangingPunct="1"/>
            <a:endParaRPr lang="zh-CN" altLang="en-US" dirty="0">
              <a:ea typeface="黑体" panose="02010609060101010101" pitchFamily="49" charset="-122"/>
            </a:endParaRPr>
          </a:p>
          <a:p>
            <a:pPr eaLnBrk="1" hangingPunct="1"/>
            <a:r>
              <a:rPr lang="zh-CN" altLang="en-US" dirty="0"/>
              <a:t>交点处连通（</a:t>
            </a:r>
            <a:r>
              <a:rPr lang="en-US" altLang="zh-CN" b="1" i="1" dirty="0"/>
              <a:t>Override</a:t>
            </a:r>
            <a:r>
              <a:rPr lang="zh-CN" altLang="en-US" dirty="0"/>
              <a:t>） </a:t>
            </a:r>
          </a:p>
        </p:txBody>
      </p:sp>
      <p:sp>
        <p:nvSpPr>
          <p:cNvPr id="44034" name="Rectangle 2"/>
          <p:cNvSpPr>
            <a:spLocks noGrp="1" noChangeArrowheads="1"/>
          </p:cNvSpPr>
          <p:nvPr>
            <p:ph type="title"/>
          </p:nvPr>
        </p:nvSpPr>
        <p:spPr/>
        <p:txBody>
          <a:bodyPr>
            <a:normAutofit/>
          </a:bodyPr>
          <a:lstStyle/>
          <a:p>
            <a:r>
              <a:rPr lang="en-US" altLang="zh-CN" sz="3200" b="1" dirty="0">
                <a:latin typeface="黑体" panose="02010609060101010101" pitchFamily="49" charset="-122"/>
                <a:ea typeface="黑体" panose="02010609060101010101" pitchFamily="49" charset="-122"/>
              </a:rPr>
              <a:t>5.1 </a:t>
            </a:r>
            <a:r>
              <a:rPr lang="zh-CN" altLang="en-US" sz="3200" b="1" dirty="0">
                <a:latin typeface="黑体" panose="02010609060101010101" pitchFamily="49" charset="-122"/>
                <a:ea typeface="黑体" panose="02010609060101010101" pitchFamily="49" charset="-122"/>
              </a:rPr>
              <a:t>网络数据集</a:t>
            </a:r>
            <a:r>
              <a:rPr lang="en-US" altLang="zh-CN" sz="3200" b="1" dirty="0">
                <a:latin typeface="黑体" panose="02010609060101010101" pitchFamily="49" charset="-122"/>
                <a:ea typeface="黑体" panose="02010609060101010101" pitchFamily="49" charset="-122"/>
              </a:rPr>
              <a:t>-</a:t>
            </a:r>
            <a:r>
              <a:rPr lang="zh-CN" altLang="en-US" sz="3200" b="1" dirty="0">
                <a:solidFill>
                  <a:schemeClr val="accent1"/>
                </a:solidFill>
                <a:latin typeface="黑体" panose="02010609060101010101" pitchFamily="49" charset="-122"/>
                <a:ea typeface="黑体" panose="02010609060101010101" pitchFamily="49" charset="-122"/>
              </a:rPr>
              <a:t>交汇点连通性策略</a:t>
            </a:r>
          </a:p>
        </p:txBody>
      </p:sp>
      <p:pic>
        <p:nvPicPr>
          <p:cNvPr id="4403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49500" y="1916114"/>
            <a:ext cx="7124700" cy="2155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4037" name="Group 5"/>
          <p:cNvGrpSpPr>
            <a:grpSpLocks/>
          </p:cNvGrpSpPr>
          <p:nvPr/>
        </p:nvGrpSpPr>
        <p:grpSpPr bwMode="auto">
          <a:xfrm>
            <a:off x="2308225" y="4429126"/>
            <a:ext cx="7143750" cy="2214563"/>
            <a:chOff x="0" y="2653"/>
            <a:chExt cx="5126" cy="1417"/>
          </a:xfrm>
        </p:grpSpPr>
        <p:sp>
          <p:nvSpPr>
            <p:cNvPr id="44039" name="Freeform 9"/>
            <p:cNvSpPr>
              <a:spLocks/>
            </p:cNvSpPr>
            <p:nvPr/>
          </p:nvSpPr>
          <p:spPr bwMode="auto">
            <a:xfrm>
              <a:off x="2134" y="3314"/>
              <a:ext cx="238" cy="363"/>
            </a:xfrm>
            <a:custGeom>
              <a:avLst/>
              <a:gdLst>
                <a:gd name="T0" fmla="*/ 0 w 595"/>
                <a:gd name="T1" fmla="*/ 23 h 907"/>
                <a:gd name="T2" fmla="*/ 2 w 595"/>
                <a:gd name="T3" fmla="*/ 23 h 907"/>
                <a:gd name="T4" fmla="*/ 15 w 595"/>
                <a:gd name="T5" fmla="*/ 0 h 907"/>
                <a:gd name="T6" fmla="*/ 14 w 595"/>
                <a:gd name="T7" fmla="*/ 0 h 907"/>
                <a:gd name="T8" fmla="*/ 0 w 595"/>
                <a:gd name="T9" fmla="*/ 23 h 907"/>
                <a:gd name="T10" fmla="*/ 0 60000 65536"/>
                <a:gd name="T11" fmla="*/ 0 60000 65536"/>
                <a:gd name="T12" fmla="*/ 0 60000 65536"/>
                <a:gd name="T13" fmla="*/ 0 60000 65536"/>
                <a:gd name="T14" fmla="*/ 0 60000 65536"/>
                <a:gd name="T15" fmla="*/ 0 w 595"/>
                <a:gd name="T16" fmla="*/ 0 h 907"/>
                <a:gd name="T17" fmla="*/ 595 w 595"/>
                <a:gd name="T18" fmla="*/ 907 h 907"/>
              </a:gdLst>
              <a:ahLst/>
              <a:cxnLst>
                <a:cxn ang="T10">
                  <a:pos x="T0" y="T1"/>
                </a:cxn>
                <a:cxn ang="T11">
                  <a:pos x="T2" y="T3"/>
                </a:cxn>
                <a:cxn ang="T12">
                  <a:pos x="T4" y="T5"/>
                </a:cxn>
                <a:cxn ang="T13">
                  <a:pos x="T6" y="T7"/>
                </a:cxn>
                <a:cxn ang="T14">
                  <a:pos x="T8" y="T9"/>
                </a:cxn>
              </a:cxnLst>
              <a:rect l="T15" t="T16" r="T17" b="T18"/>
              <a:pathLst>
                <a:path w="595" h="907">
                  <a:moveTo>
                    <a:pt x="0" y="907"/>
                  </a:moveTo>
                  <a:lnTo>
                    <a:pt x="55" y="907"/>
                  </a:lnTo>
                  <a:lnTo>
                    <a:pt x="595" y="0"/>
                  </a:lnTo>
                  <a:lnTo>
                    <a:pt x="535" y="0"/>
                  </a:lnTo>
                  <a:lnTo>
                    <a:pt x="0" y="907"/>
                  </a:lnTo>
                  <a:close/>
                </a:path>
              </a:pathLst>
            </a:cu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orbel"/>
                <a:ea typeface="幼圆" panose="02010509060101010101" pitchFamily="49" charset="-122"/>
                <a:cs typeface="+mn-cs"/>
              </a:endParaRPr>
            </a:p>
          </p:txBody>
        </p:sp>
        <p:sp>
          <p:nvSpPr>
            <p:cNvPr id="44040" name="Freeform 10"/>
            <p:cNvSpPr>
              <a:spLocks/>
            </p:cNvSpPr>
            <p:nvPr/>
          </p:nvSpPr>
          <p:spPr bwMode="auto">
            <a:xfrm>
              <a:off x="2376" y="3049"/>
              <a:ext cx="92" cy="52"/>
            </a:xfrm>
            <a:custGeom>
              <a:avLst/>
              <a:gdLst>
                <a:gd name="T0" fmla="*/ 4 w 229"/>
                <a:gd name="T1" fmla="*/ 3 h 130"/>
                <a:gd name="T2" fmla="*/ 0 w 229"/>
                <a:gd name="T3" fmla="*/ 3 h 130"/>
                <a:gd name="T4" fmla="*/ 2 w 229"/>
                <a:gd name="T5" fmla="*/ 0 h 130"/>
                <a:gd name="T6" fmla="*/ 6 w 229"/>
                <a:gd name="T7" fmla="*/ 0 h 130"/>
                <a:gd name="T8" fmla="*/ 4 w 229"/>
                <a:gd name="T9" fmla="*/ 3 h 130"/>
                <a:gd name="T10" fmla="*/ 0 60000 65536"/>
                <a:gd name="T11" fmla="*/ 0 60000 65536"/>
                <a:gd name="T12" fmla="*/ 0 60000 65536"/>
                <a:gd name="T13" fmla="*/ 0 60000 65536"/>
                <a:gd name="T14" fmla="*/ 0 60000 65536"/>
                <a:gd name="T15" fmla="*/ 0 w 229"/>
                <a:gd name="T16" fmla="*/ 0 h 130"/>
                <a:gd name="T17" fmla="*/ 229 w 229"/>
                <a:gd name="T18" fmla="*/ 130 h 130"/>
              </a:gdLst>
              <a:ahLst/>
              <a:cxnLst>
                <a:cxn ang="T10">
                  <a:pos x="T0" y="T1"/>
                </a:cxn>
                <a:cxn ang="T11">
                  <a:pos x="T2" y="T3"/>
                </a:cxn>
                <a:cxn ang="T12">
                  <a:pos x="T4" y="T5"/>
                </a:cxn>
                <a:cxn ang="T13">
                  <a:pos x="T6" y="T7"/>
                </a:cxn>
                <a:cxn ang="T14">
                  <a:pos x="T8" y="T9"/>
                </a:cxn>
              </a:cxnLst>
              <a:rect l="T15" t="T16" r="T17" b="T18"/>
              <a:pathLst>
                <a:path w="229" h="130">
                  <a:moveTo>
                    <a:pt x="172" y="130"/>
                  </a:moveTo>
                  <a:lnTo>
                    <a:pt x="0" y="130"/>
                  </a:lnTo>
                  <a:lnTo>
                    <a:pt x="58" y="0"/>
                  </a:lnTo>
                  <a:lnTo>
                    <a:pt x="229" y="0"/>
                  </a:lnTo>
                  <a:lnTo>
                    <a:pt x="172" y="130"/>
                  </a:lnTo>
                  <a:close/>
                </a:path>
              </a:pathLst>
            </a:custGeom>
            <a:solidFill>
              <a:srgbClr val="BBDFE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orbel"/>
                <a:ea typeface="幼圆" panose="02010509060101010101" pitchFamily="49" charset="-122"/>
                <a:cs typeface="+mn-cs"/>
              </a:endParaRPr>
            </a:p>
          </p:txBody>
        </p:sp>
        <p:sp>
          <p:nvSpPr>
            <p:cNvPr id="44041" name="Freeform 11"/>
            <p:cNvSpPr>
              <a:spLocks/>
            </p:cNvSpPr>
            <p:nvPr/>
          </p:nvSpPr>
          <p:spPr bwMode="auto">
            <a:xfrm>
              <a:off x="2376" y="3049"/>
              <a:ext cx="92" cy="52"/>
            </a:xfrm>
            <a:custGeom>
              <a:avLst/>
              <a:gdLst>
                <a:gd name="T0" fmla="*/ 2 w 229"/>
                <a:gd name="T1" fmla="*/ 0 h 130"/>
                <a:gd name="T2" fmla="*/ 0 w 229"/>
                <a:gd name="T3" fmla="*/ 3 h 130"/>
                <a:gd name="T4" fmla="*/ 4 w 229"/>
                <a:gd name="T5" fmla="*/ 3 h 130"/>
                <a:gd name="T6" fmla="*/ 6 w 229"/>
                <a:gd name="T7" fmla="*/ 0 h 130"/>
                <a:gd name="T8" fmla="*/ 2 w 229"/>
                <a:gd name="T9" fmla="*/ 0 h 130"/>
                <a:gd name="T10" fmla="*/ 0 60000 65536"/>
                <a:gd name="T11" fmla="*/ 0 60000 65536"/>
                <a:gd name="T12" fmla="*/ 0 60000 65536"/>
                <a:gd name="T13" fmla="*/ 0 60000 65536"/>
                <a:gd name="T14" fmla="*/ 0 60000 65536"/>
                <a:gd name="T15" fmla="*/ 0 w 229"/>
                <a:gd name="T16" fmla="*/ 0 h 130"/>
                <a:gd name="T17" fmla="*/ 229 w 229"/>
                <a:gd name="T18" fmla="*/ 130 h 130"/>
              </a:gdLst>
              <a:ahLst/>
              <a:cxnLst>
                <a:cxn ang="T10">
                  <a:pos x="T0" y="T1"/>
                </a:cxn>
                <a:cxn ang="T11">
                  <a:pos x="T2" y="T3"/>
                </a:cxn>
                <a:cxn ang="T12">
                  <a:pos x="T4" y="T5"/>
                </a:cxn>
                <a:cxn ang="T13">
                  <a:pos x="T6" y="T7"/>
                </a:cxn>
                <a:cxn ang="T14">
                  <a:pos x="T8" y="T9"/>
                </a:cxn>
              </a:cxnLst>
              <a:rect l="T15" t="T16" r="T17" b="T18"/>
              <a:pathLst>
                <a:path w="229" h="130">
                  <a:moveTo>
                    <a:pt x="58" y="0"/>
                  </a:moveTo>
                  <a:lnTo>
                    <a:pt x="0" y="130"/>
                  </a:lnTo>
                  <a:lnTo>
                    <a:pt x="172" y="130"/>
                  </a:lnTo>
                  <a:lnTo>
                    <a:pt x="229" y="0"/>
                  </a:lnTo>
                  <a:lnTo>
                    <a:pt x="58" y="0"/>
                  </a:lnTo>
                  <a:close/>
                </a:path>
              </a:pathLst>
            </a:cu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orbel"/>
                <a:ea typeface="幼圆" panose="02010509060101010101" pitchFamily="49" charset="-122"/>
                <a:cs typeface="+mn-cs"/>
              </a:endParaRPr>
            </a:p>
          </p:txBody>
        </p:sp>
        <p:sp>
          <p:nvSpPr>
            <p:cNvPr id="44042" name="Freeform 12"/>
            <p:cNvSpPr>
              <a:spLocks/>
            </p:cNvSpPr>
            <p:nvPr/>
          </p:nvSpPr>
          <p:spPr bwMode="auto">
            <a:xfrm>
              <a:off x="2548" y="3452"/>
              <a:ext cx="92" cy="53"/>
            </a:xfrm>
            <a:custGeom>
              <a:avLst/>
              <a:gdLst>
                <a:gd name="T0" fmla="*/ 4 w 230"/>
                <a:gd name="T1" fmla="*/ 3 h 131"/>
                <a:gd name="T2" fmla="*/ 0 w 230"/>
                <a:gd name="T3" fmla="*/ 3 h 131"/>
                <a:gd name="T4" fmla="*/ 2 w 230"/>
                <a:gd name="T5" fmla="*/ 0 h 131"/>
                <a:gd name="T6" fmla="*/ 6 w 230"/>
                <a:gd name="T7" fmla="*/ 0 h 131"/>
                <a:gd name="T8" fmla="*/ 4 w 230"/>
                <a:gd name="T9" fmla="*/ 3 h 131"/>
                <a:gd name="T10" fmla="*/ 0 60000 65536"/>
                <a:gd name="T11" fmla="*/ 0 60000 65536"/>
                <a:gd name="T12" fmla="*/ 0 60000 65536"/>
                <a:gd name="T13" fmla="*/ 0 60000 65536"/>
                <a:gd name="T14" fmla="*/ 0 60000 65536"/>
                <a:gd name="T15" fmla="*/ 0 w 230"/>
                <a:gd name="T16" fmla="*/ 0 h 131"/>
                <a:gd name="T17" fmla="*/ 230 w 230"/>
                <a:gd name="T18" fmla="*/ 131 h 131"/>
              </a:gdLst>
              <a:ahLst/>
              <a:cxnLst>
                <a:cxn ang="T10">
                  <a:pos x="T0" y="T1"/>
                </a:cxn>
                <a:cxn ang="T11">
                  <a:pos x="T2" y="T3"/>
                </a:cxn>
                <a:cxn ang="T12">
                  <a:pos x="T4" y="T5"/>
                </a:cxn>
                <a:cxn ang="T13">
                  <a:pos x="T6" y="T7"/>
                </a:cxn>
                <a:cxn ang="T14">
                  <a:pos x="T8" y="T9"/>
                </a:cxn>
              </a:cxnLst>
              <a:rect l="T15" t="T16" r="T17" b="T18"/>
              <a:pathLst>
                <a:path w="230" h="131">
                  <a:moveTo>
                    <a:pt x="173" y="131"/>
                  </a:moveTo>
                  <a:lnTo>
                    <a:pt x="0" y="131"/>
                  </a:lnTo>
                  <a:lnTo>
                    <a:pt x="57" y="0"/>
                  </a:lnTo>
                  <a:lnTo>
                    <a:pt x="230" y="0"/>
                  </a:lnTo>
                  <a:lnTo>
                    <a:pt x="173" y="131"/>
                  </a:lnTo>
                  <a:close/>
                </a:path>
              </a:pathLst>
            </a:custGeom>
            <a:solidFill>
              <a:srgbClr val="BBDFE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orbel"/>
                <a:ea typeface="幼圆" panose="02010509060101010101" pitchFamily="49" charset="-122"/>
                <a:cs typeface="+mn-cs"/>
              </a:endParaRPr>
            </a:p>
          </p:txBody>
        </p:sp>
        <p:sp>
          <p:nvSpPr>
            <p:cNvPr id="44043" name="Freeform 13"/>
            <p:cNvSpPr>
              <a:spLocks/>
            </p:cNvSpPr>
            <p:nvPr/>
          </p:nvSpPr>
          <p:spPr bwMode="auto">
            <a:xfrm>
              <a:off x="2548" y="3452"/>
              <a:ext cx="92" cy="53"/>
            </a:xfrm>
            <a:custGeom>
              <a:avLst/>
              <a:gdLst>
                <a:gd name="T0" fmla="*/ 2 w 230"/>
                <a:gd name="T1" fmla="*/ 0 h 131"/>
                <a:gd name="T2" fmla="*/ 0 w 230"/>
                <a:gd name="T3" fmla="*/ 3 h 131"/>
                <a:gd name="T4" fmla="*/ 4 w 230"/>
                <a:gd name="T5" fmla="*/ 3 h 131"/>
                <a:gd name="T6" fmla="*/ 6 w 230"/>
                <a:gd name="T7" fmla="*/ 0 h 131"/>
                <a:gd name="T8" fmla="*/ 2 w 230"/>
                <a:gd name="T9" fmla="*/ 0 h 131"/>
                <a:gd name="T10" fmla="*/ 0 60000 65536"/>
                <a:gd name="T11" fmla="*/ 0 60000 65536"/>
                <a:gd name="T12" fmla="*/ 0 60000 65536"/>
                <a:gd name="T13" fmla="*/ 0 60000 65536"/>
                <a:gd name="T14" fmla="*/ 0 60000 65536"/>
                <a:gd name="T15" fmla="*/ 0 w 230"/>
                <a:gd name="T16" fmla="*/ 0 h 131"/>
                <a:gd name="T17" fmla="*/ 230 w 230"/>
                <a:gd name="T18" fmla="*/ 131 h 131"/>
              </a:gdLst>
              <a:ahLst/>
              <a:cxnLst>
                <a:cxn ang="T10">
                  <a:pos x="T0" y="T1"/>
                </a:cxn>
                <a:cxn ang="T11">
                  <a:pos x="T2" y="T3"/>
                </a:cxn>
                <a:cxn ang="T12">
                  <a:pos x="T4" y="T5"/>
                </a:cxn>
                <a:cxn ang="T13">
                  <a:pos x="T6" y="T7"/>
                </a:cxn>
                <a:cxn ang="T14">
                  <a:pos x="T8" y="T9"/>
                </a:cxn>
              </a:cxnLst>
              <a:rect l="T15" t="T16" r="T17" b="T18"/>
              <a:pathLst>
                <a:path w="230" h="131">
                  <a:moveTo>
                    <a:pt x="57" y="0"/>
                  </a:moveTo>
                  <a:lnTo>
                    <a:pt x="0" y="131"/>
                  </a:lnTo>
                  <a:lnTo>
                    <a:pt x="173" y="131"/>
                  </a:lnTo>
                  <a:lnTo>
                    <a:pt x="230" y="0"/>
                  </a:lnTo>
                  <a:lnTo>
                    <a:pt x="57" y="0"/>
                  </a:lnTo>
                  <a:close/>
                </a:path>
              </a:pathLst>
            </a:cu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orbel"/>
                <a:ea typeface="幼圆" panose="02010509060101010101" pitchFamily="49" charset="-122"/>
                <a:cs typeface="+mn-cs"/>
              </a:endParaRPr>
            </a:p>
          </p:txBody>
        </p:sp>
        <p:sp>
          <p:nvSpPr>
            <p:cNvPr id="44044" name="Freeform 14"/>
            <p:cNvSpPr>
              <a:spLocks/>
            </p:cNvSpPr>
            <p:nvPr/>
          </p:nvSpPr>
          <p:spPr bwMode="auto">
            <a:xfrm>
              <a:off x="2112" y="3629"/>
              <a:ext cx="92" cy="51"/>
            </a:xfrm>
            <a:custGeom>
              <a:avLst/>
              <a:gdLst>
                <a:gd name="T0" fmla="*/ 4 w 229"/>
                <a:gd name="T1" fmla="*/ 3 h 129"/>
                <a:gd name="T2" fmla="*/ 0 w 229"/>
                <a:gd name="T3" fmla="*/ 3 h 129"/>
                <a:gd name="T4" fmla="*/ 2 w 229"/>
                <a:gd name="T5" fmla="*/ 0 h 129"/>
                <a:gd name="T6" fmla="*/ 6 w 229"/>
                <a:gd name="T7" fmla="*/ 0 h 129"/>
                <a:gd name="T8" fmla="*/ 4 w 229"/>
                <a:gd name="T9" fmla="*/ 3 h 129"/>
                <a:gd name="T10" fmla="*/ 0 60000 65536"/>
                <a:gd name="T11" fmla="*/ 0 60000 65536"/>
                <a:gd name="T12" fmla="*/ 0 60000 65536"/>
                <a:gd name="T13" fmla="*/ 0 60000 65536"/>
                <a:gd name="T14" fmla="*/ 0 60000 65536"/>
                <a:gd name="T15" fmla="*/ 0 w 229"/>
                <a:gd name="T16" fmla="*/ 0 h 129"/>
                <a:gd name="T17" fmla="*/ 229 w 229"/>
                <a:gd name="T18" fmla="*/ 129 h 129"/>
              </a:gdLst>
              <a:ahLst/>
              <a:cxnLst>
                <a:cxn ang="T10">
                  <a:pos x="T0" y="T1"/>
                </a:cxn>
                <a:cxn ang="T11">
                  <a:pos x="T2" y="T3"/>
                </a:cxn>
                <a:cxn ang="T12">
                  <a:pos x="T4" y="T5"/>
                </a:cxn>
                <a:cxn ang="T13">
                  <a:pos x="T6" y="T7"/>
                </a:cxn>
                <a:cxn ang="T14">
                  <a:pos x="T8" y="T9"/>
                </a:cxn>
              </a:cxnLst>
              <a:rect l="T15" t="T16" r="T17" b="T18"/>
              <a:pathLst>
                <a:path w="229" h="129">
                  <a:moveTo>
                    <a:pt x="172" y="129"/>
                  </a:moveTo>
                  <a:lnTo>
                    <a:pt x="0" y="129"/>
                  </a:lnTo>
                  <a:lnTo>
                    <a:pt x="58" y="0"/>
                  </a:lnTo>
                  <a:lnTo>
                    <a:pt x="229" y="0"/>
                  </a:lnTo>
                  <a:lnTo>
                    <a:pt x="172" y="129"/>
                  </a:lnTo>
                  <a:close/>
                </a:path>
              </a:pathLst>
            </a:custGeom>
            <a:solidFill>
              <a:srgbClr val="BBDFE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orbel"/>
                <a:ea typeface="幼圆" panose="02010509060101010101" pitchFamily="49" charset="-122"/>
                <a:cs typeface="+mn-cs"/>
              </a:endParaRPr>
            </a:p>
          </p:txBody>
        </p:sp>
        <p:sp>
          <p:nvSpPr>
            <p:cNvPr id="44045" name="Freeform 15"/>
            <p:cNvSpPr>
              <a:spLocks/>
            </p:cNvSpPr>
            <p:nvPr/>
          </p:nvSpPr>
          <p:spPr bwMode="auto">
            <a:xfrm>
              <a:off x="2112" y="3629"/>
              <a:ext cx="92" cy="51"/>
            </a:xfrm>
            <a:custGeom>
              <a:avLst/>
              <a:gdLst>
                <a:gd name="T0" fmla="*/ 2 w 229"/>
                <a:gd name="T1" fmla="*/ 0 h 129"/>
                <a:gd name="T2" fmla="*/ 0 w 229"/>
                <a:gd name="T3" fmla="*/ 3 h 129"/>
                <a:gd name="T4" fmla="*/ 4 w 229"/>
                <a:gd name="T5" fmla="*/ 3 h 129"/>
                <a:gd name="T6" fmla="*/ 6 w 229"/>
                <a:gd name="T7" fmla="*/ 0 h 129"/>
                <a:gd name="T8" fmla="*/ 2 w 229"/>
                <a:gd name="T9" fmla="*/ 0 h 129"/>
                <a:gd name="T10" fmla="*/ 0 60000 65536"/>
                <a:gd name="T11" fmla="*/ 0 60000 65536"/>
                <a:gd name="T12" fmla="*/ 0 60000 65536"/>
                <a:gd name="T13" fmla="*/ 0 60000 65536"/>
                <a:gd name="T14" fmla="*/ 0 60000 65536"/>
                <a:gd name="T15" fmla="*/ 0 w 229"/>
                <a:gd name="T16" fmla="*/ 0 h 129"/>
                <a:gd name="T17" fmla="*/ 229 w 229"/>
                <a:gd name="T18" fmla="*/ 129 h 129"/>
              </a:gdLst>
              <a:ahLst/>
              <a:cxnLst>
                <a:cxn ang="T10">
                  <a:pos x="T0" y="T1"/>
                </a:cxn>
                <a:cxn ang="T11">
                  <a:pos x="T2" y="T3"/>
                </a:cxn>
                <a:cxn ang="T12">
                  <a:pos x="T4" y="T5"/>
                </a:cxn>
                <a:cxn ang="T13">
                  <a:pos x="T6" y="T7"/>
                </a:cxn>
                <a:cxn ang="T14">
                  <a:pos x="T8" y="T9"/>
                </a:cxn>
              </a:cxnLst>
              <a:rect l="T15" t="T16" r="T17" b="T18"/>
              <a:pathLst>
                <a:path w="229" h="129">
                  <a:moveTo>
                    <a:pt x="58" y="0"/>
                  </a:moveTo>
                  <a:lnTo>
                    <a:pt x="0" y="129"/>
                  </a:lnTo>
                  <a:lnTo>
                    <a:pt x="172" y="129"/>
                  </a:lnTo>
                  <a:lnTo>
                    <a:pt x="229" y="0"/>
                  </a:lnTo>
                  <a:lnTo>
                    <a:pt x="58" y="0"/>
                  </a:lnTo>
                  <a:close/>
                </a:path>
              </a:pathLst>
            </a:cu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orbel"/>
                <a:ea typeface="幼圆" panose="02010509060101010101" pitchFamily="49" charset="-122"/>
                <a:cs typeface="+mn-cs"/>
              </a:endParaRPr>
            </a:p>
          </p:txBody>
        </p:sp>
        <p:sp>
          <p:nvSpPr>
            <p:cNvPr id="44046" name="Freeform 16"/>
            <p:cNvSpPr>
              <a:spLocks/>
            </p:cNvSpPr>
            <p:nvPr/>
          </p:nvSpPr>
          <p:spPr bwMode="auto">
            <a:xfrm>
              <a:off x="1900" y="3452"/>
              <a:ext cx="92" cy="53"/>
            </a:xfrm>
            <a:custGeom>
              <a:avLst/>
              <a:gdLst>
                <a:gd name="T0" fmla="*/ 4 w 230"/>
                <a:gd name="T1" fmla="*/ 3 h 131"/>
                <a:gd name="T2" fmla="*/ 0 w 230"/>
                <a:gd name="T3" fmla="*/ 3 h 131"/>
                <a:gd name="T4" fmla="*/ 2 w 230"/>
                <a:gd name="T5" fmla="*/ 0 h 131"/>
                <a:gd name="T6" fmla="*/ 6 w 230"/>
                <a:gd name="T7" fmla="*/ 0 h 131"/>
                <a:gd name="T8" fmla="*/ 4 w 230"/>
                <a:gd name="T9" fmla="*/ 3 h 131"/>
                <a:gd name="T10" fmla="*/ 0 60000 65536"/>
                <a:gd name="T11" fmla="*/ 0 60000 65536"/>
                <a:gd name="T12" fmla="*/ 0 60000 65536"/>
                <a:gd name="T13" fmla="*/ 0 60000 65536"/>
                <a:gd name="T14" fmla="*/ 0 60000 65536"/>
                <a:gd name="T15" fmla="*/ 0 w 230"/>
                <a:gd name="T16" fmla="*/ 0 h 131"/>
                <a:gd name="T17" fmla="*/ 230 w 230"/>
                <a:gd name="T18" fmla="*/ 131 h 131"/>
              </a:gdLst>
              <a:ahLst/>
              <a:cxnLst>
                <a:cxn ang="T10">
                  <a:pos x="T0" y="T1"/>
                </a:cxn>
                <a:cxn ang="T11">
                  <a:pos x="T2" y="T3"/>
                </a:cxn>
                <a:cxn ang="T12">
                  <a:pos x="T4" y="T5"/>
                </a:cxn>
                <a:cxn ang="T13">
                  <a:pos x="T6" y="T7"/>
                </a:cxn>
                <a:cxn ang="T14">
                  <a:pos x="T8" y="T9"/>
                </a:cxn>
              </a:cxnLst>
              <a:rect l="T15" t="T16" r="T17" b="T18"/>
              <a:pathLst>
                <a:path w="230" h="131">
                  <a:moveTo>
                    <a:pt x="173" y="131"/>
                  </a:moveTo>
                  <a:lnTo>
                    <a:pt x="0" y="131"/>
                  </a:lnTo>
                  <a:lnTo>
                    <a:pt x="57" y="0"/>
                  </a:lnTo>
                  <a:lnTo>
                    <a:pt x="230" y="0"/>
                  </a:lnTo>
                  <a:lnTo>
                    <a:pt x="173" y="131"/>
                  </a:lnTo>
                  <a:close/>
                </a:path>
              </a:pathLst>
            </a:custGeom>
            <a:solidFill>
              <a:srgbClr val="BBDFE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orbel"/>
                <a:ea typeface="幼圆" panose="02010509060101010101" pitchFamily="49" charset="-122"/>
                <a:cs typeface="+mn-cs"/>
              </a:endParaRPr>
            </a:p>
          </p:txBody>
        </p:sp>
        <p:sp>
          <p:nvSpPr>
            <p:cNvPr id="44047" name="Freeform 17"/>
            <p:cNvSpPr>
              <a:spLocks/>
            </p:cNvSpPr>
            <p:nvPr/>
          </p:nvSpPr>
          <p:spPr bwMode="auto">
            <a:xfrm>
              <a:off x="1900" y="3452"/>
              <a:ext cx="92" cy="53"/>
            </a:xfrm>
            <a:custGeom>
              <a:avLst/>
              <a:gdLst>
                <a:gd name="T0" fmla="*/ 2 w 230"/>
                <a:gd name="T1" fmla="*/ 0 h 131"/>
                <a:gd name="T2" fmla="*/ 0 w 230"/>
                <a:gd name="T3" fmla="*/ 3 h 131"/>
                <a:gd name="T4" fmla="*/ 4 w 230"/>
                <a:gd name="T5" fmla="*/ 3 h 131"/>
                <a:gd name="T6" fmla="*/ 6 w 230"/>
                <a:gd name="T7" fmla="*/ 0 h 131"/>
                <a:gd name="T8" fmla="*/ 2 w 230"/>
                <a:gd name="T9" fmla="*/ 0 h 131"/>
                <a:gd name="T10" fmla="*/ 0 60000 65536"/>
                <a:gd name="T11" fmla="*/ 0 60000 65536"/>
                <a:gd name="T12" fmla="*/ 0 60000 65536"/>
                <a:gd name="T13" fmla="*/ 0 60000 65536"/>
                <a:gd name="T14" fmla="*/ 0 60000 65536"/>
                <a:gd name="T15" fmla="*/ 0 w 230"/>
                <a:gd name="T16" fmla="*/ 0 h 131"/>
                <a:gd name="T17" fmla="*/ 230 w 230"/>
                <a:gd name="T18" fmla="*/ 131 h 131"/>
              </a:gdLst>
              <a:ahLst/>
              <a:cxnLst>
                <a:cxn ang="T10">
                  <a:pos x="T0" y="T1"/>
                </a:cxn>
                <a:cxn ang="T11">
                  <a:pos x="T2" y="T3"/>
                </a:cxn>
                <a:cxn ang="T12">
                  <a:pos x="T4" y="T5"/>
                </a:cxn>
                <a:cxn ang="T13">
                  <a:pos x="T6" y="T7"/>
                </a:cxn>
                <a:cxn ang="T14">
                  <a:pos x="T8" y="T9"/>
                </a:cxn>
              </a:cxnLst>
              <a:rect l="T15" t="T16" r="T17" b="T18"/>
              <a:pathLst>
                <a:path w="230" h="131">
                  <a:moveTo>
                    <a:pt x="57" y="0"/>
                  </a:moveTo>
                  <a:lnTo>
                    <a:pt x="0" y="131"/>
                  </a:lnTo>
                  <a:lnTo>
                    <a:pt x="173" y="131"/>
                  </a:lnTo>
                  <a:lnTo>
                    <a:pt x="230" y="0"/>
                  </a:lnTo>
                  <a:lnTo>
                    <a:pt x="57" y="0"/>
                  </a:lnTo>
                  <a:close/>
                </a:path>
              </a:pathLst>
            </a:cu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orbel"/>
                <a:ea typeface="幼圆" panose="02010509060101010101" pitchFamily="49" charset="-122"/>
                <a:cs typeface="+mn-cs"/>
              </a:endParaRPr>
            </a:p>
          </p:txBody>
        </p:sp>
        <p:sp>
          <p:nvSpPr>
            <p:cNvPr id="44048" name="Freeform 18"/>
            <p:cNvSpPr>
              <a:spLocks/>
            </p:cNvSpPr>
            <p:nvPr/>
          </p:nvSpPr>
          <p:spPr bwMode="auto">
            <a:xfrm>
              <a:off x="2304" y="3296"/>
              <a:ext cx="92" cy="53"/>
            </a:xfrm>
            <a:custGeom>
              <a:avLst/>
              <a:gdLst>
                <a:gd name="T0" fmla="*/ 4 w 229"/>
                <a:gd name="T1" fmla="*/ 3 h 131"/>
                <a:gd name="T2" fmla="*/ 0 w 229"/>
                <a:gd name="T3" fmla="*/ 3 h 131"/>
                <a:gd name="T4" fmla="*/ 2 w 229"/>
                <a:gd name="T5" fmla="*/ 0 h 131"/>
                <a:gd name="T6" fmla="*/ 6 w 229"/>
                <a:gd name="T7" fmla="*/ 0 h 131"/>
                <a:gd name="T8" fmla="*/ 4 w 229"/>
                <a:gd name="T9" fmla="*/ 3 h 131"/>
                <a:gd name="T10" fmla="*/ 0 60000 65536"/>
                <a:gd name="T11" fmla="*/ 0 60000 65536"/>
                <a:gd name="T12" fmla="*/ 0 60000 65536"/>
                <a:gd name="T13" fmla="*/ 0 60000 65536"/>
                <a:gd name="T14" fmla="*/ 0 60000 65536"/>
                <a:gd name="T15" fmla="*/ 0 w 229"/>
                <a:gd name="T16" fmla="*/ 0 h 131"/>
                <a:gd name="T17" fmla="*/ 229 w 229"/>
                <a:gd name="T18" fmla="*/ 131 h 131"/>
              </a:gdLst>
              <a:ahLst/>
              <a:cxnLst>
                <a:cxn ang="T10">
                  <a:pos x="T0" y="T1"/>
                </a:cxn>
                <a:cxn ang="T11">
                  <a:pos x="T2" y="T3"/>
                </a:cxn>
                <a:cxn ang="T12">
                  <a:pos x="T4" y="T5"/>
                </a:cxn>
                <a:cxn ang="T13">
                  <a:pos x="T6" y="T7"/>
                </a:cxn>
                <a:cxn ang="T14">
                  <a:pos x="T8" y="T9"/>
                </a:cxn>
              </a:cxnLst>
              <a:rect l="T15" t="T16" r="T17" b="T18"/>
              <a:pathLst>
                <a:path w="229" h="131">
                  <a:moveTo>
                    <a:pt x="172" y="131"/>
                  </a:moveTo>
                  <a:lnTo>
                    <a:pt x="0" y="131"/>
                  </a:lnTo>
                  <a:lnTo>
                    <a:pt x="58" y="0"/>
                  </a:lnTo>
                  <a:lnTo>
                    <a:pt x="229" y="0"/>
                  </a:lnTo>
                  <a:lnTo>
                    <a:pt x="172" y="131"/>
                  </a:lnTo>
                  <a:close/>
                </a:path>
              </a:pathLst>
            </a:custGeom>
            <a:solidFill>
              <a:srgbClr val="BBDFE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orbel"/>
                <a:ea typeface="幼圆" panose="02010509060101010101" pitchFamily="49" charset="-122"/>
                <a:cs typeface="+mn-cs"/>
              </a:endParaRPr>
            </a:p>
          </p:txBody>
        </p:sp>
        <p:sp>
          <p:nvSpPr>
            <p:cNvPr id="44049" name="Freeform 19"/>
            <p:cNvSpPr>
              <a:spLocks/>
            </p:cNvSpPr>
            <p:nvPr/>
          </p:nvSpPr>
          <p:spPr bwMode="auto">
            <a:xfrm>
              <a:off x="2304" y="3296"/>
              <a:ext cx="92" cy="53"/>
            </a:xfrm>
            <a:custGeom>
              <a:avLst/>
              <a:gdLst>
                <a:gd name="T0" fmla="*/ 2 w 229"/>
                <a:gd name="T1" fmla="*/ 0 h 131"/>
                <a:gd name="T2" fmla="*/ 0 w 229"/>
                <a:gd name="T3" fmla="*/ 3 h 131"/>
                <a:gd name="T4" fmla="*/ 4 w 229"/>
                <a:gd name="T5" fmla="*/ 3 h 131"/>
                <a:gd name="T6" fmla="*/ 6 w 229"/>
                <a:gd name="T7" fmla="*/ 0 h 131"/>
                <a:gd name="T8" fmla="*/ 2 w 229"/>
                <a:gd name="T9" fmla="*/ 0 h 131"/>
                <a:gd name="T10" fmla="*/ 0 60000 65536"/>
                <a:gd name="T11" fmla="*/ 0 60000 65536"/>
                <a:gd name="T12" fmla="*/ 0 60000 65536"/>
                <a:gd name="T13" fmla="*/ 0 60000 65536"/>
                <a:gd name="T14" fmla="*/ 0 60000 65536"/>
                <a:gd name="T15" fmla="*/ 0 w 229"/>
                <a:gd name="T16" fmla="*/ 0 h 131"/>
                <a:gd name="T17" fmla="*/ 229 w 229"/>
                <a:gd name="T18" fmla="*/ 131 h 131"/>
              </a:gdLst>
              <a:ahLst/>
              <a:cxnLst>
                <a:cxn ang="T10">
                  <a:pos x="T0" y="T1"/>
                </a:cxn>
                <a:cxn ang="T11">
                  <a:pos x="T2" y="T3"/>
                </a:cxn>
                <a:cxn ang="T12">
                  <a:pos x="T4" y="T5"/>
                </a:cxn>
                <a:cxn ang="T13">
                  <a:pos x="T6" y="T7"/>
                </a:cxn>
                <a:cxn ang="T14">
                  <a:pos x="T8" y="T9"/>
                </a:cxn>
              </a:cxnLst>
              <a:rect l="T15" t="T16" r="T17" b="T18"/>
              <a:pathLst>
                <a:path w="229" h="131">
                  <a:moveTo>
                    <a:pt x="58" y="0"/>
                  </a:moveTo>
                  <a:lnTo>
                    <a:pt x="0" y="131"/>
                  </a:lnTo>
                  <a:lnTo>
                    <a:pt x="172" y="131"/>
                  </a:lnTo>
                  <a:lnTo>
                    <a:pt x="229" y="0"/>
                  </a:lnTo>
                  <a:lnTo>
                    <a:pt x="58" y="0"/>
                  </a:lnTo>
                  <a:close/>
                </a:path>
              </a:pathLst>
            </a:cu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orbel"/>
                <a:ea typeface="幼圆" panose="02010509060101010101" pitchFamily="49" charset="-122"/>
                <a:cs typeface="+mn-cs"/>
              </a:endParaRPr>
            </a:p>
          </p:txBody>
        </p:sp>
        <p:sp>
          <p:nvSpPr>
            <p:cNvPr id="44050" name="Freeform 20"/>
            <p:cNvSpPr>
              <a:spLocks/>
            </p:cNvSpPr>
            <p:nvPr/>
          </p:nvSpPr>
          <p:spPr bwMode="auto">
            <a:xfrm>
              <a:off x="2394" y="3375"/>
              <a:ext cx="48" cy="71"/>
            </a:xfrm>
            <a:custGeom>
              <a:avLst/>
              <a:gdLst>
                <a:gd name="T0" fmla="*/ 2 w 120"/>
                <a:gd name="T1" fmla="*/ 4 h 178"/>
                <a:gd name="T2" fmla="*/ 0 w 120"/>
                <a:gd name="T3" fmla="*/ 2 h 178"/>
                <a:gd name="T4" fmla="*/ 2 w 120"/>
                <a:gd name="T5" fmla="*/ 2 h 178"/>
                <a:gd name="T6" fmla="*/ 1 w 120"/>
                <a:gd name="T7" fmla="*/ 1 h 178"/>
                <a:gd name="T8" fmla="*/ 1 w 120"/>
                <a:gd name="T9" fmla="*/ 0 h 178"/>
                <a:gd name="T10" fmla="*/ 2 w 120"/>
                <a:gd name="T11" fmla="*/ 0 h 178"/>
                <a:gd name="T12" fmla="*/ 2 w 120"/>
                <a:gd name="T13" fmla="*/ 0 h 178"/>
                <a:gd name="T14" fmla="*/ 2 w 120"/>
                <a:gd name="T15" fmla="*/ 0 h 178"/>
                <a:gd name="T16" fmla="*/ 2 w 120"/>
                <a:gd name="T17" fmla="*/ 0 h 178"/>
                <a:gd name="T18" fmla="*/ 2 w 120"/>
                <a:gd name="T19" fmla="*/ 1 h 178"/>
                <a:gd name="T20" fmla="*/ 2 w 120"/>
                <a:gd name="T21" fmla="*/ 2 h 178"/>
                <a:gd name="T22" fmla="*/ 3 w 120"/>
                <a:gd name="T23" fmla="*/ 2 h 178"/>
                <a:gd name="T24" fmla="*/ 2 w 120"/>
                <a:gd name="T25" fmla="*/ 4 h 17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20"/>
                <a:gd name="T40" fmla="*/ 0 h 178"/>
                <a:gd name="T41" fmla="*/ 120 w 120"/>
                <a:gd name="T42" fmla="*/ 178 h 17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20" h="178">
                  <a:moveTo>
                    <a:pt x="60" y="178"/>
                  </a:moveTo>
                  <a:lnTo>
                    <a:pt x="0" y="58"/>
                  </a:lnTo>
                  <a:lnTo>
                    <a:pt x="55" y="58"/>
                  </a:lnTo>
                  <a:lnTo>
                    <a:pt x="52" y="52"/>
                  </a:lnTo>
                  <a:lnTo>
                    <a:pt x="52" y="7"/>
                  </a:lnTo>
                  <a:lnTo>
                    <a:pt x="55" y="2"/>
                  </a:lnTo>
                  <a:lnTo>
                    <a:pt x="60" y="0"/>
                  </a:lnTo>
                  <a:lnTo>
                    <a:pt x="66" y="2"/>
                  </a:lnTo>
                  <a:lnTo>
                    <a:pt x="67" y="7"/>
                  </a:lnTo>
                  <a:lnTo>
                    <a:pt x="67" y="52"/>
                  </a:lnTo>
                  <a:lnTo>
                    <a:pt x="66" y="58"/>
                  </a:lnTo>
                  <a:lnTo>
                    <a:pt x="120" y="58"/>
                  </a:lnTo>
                  <a:lnTo>
                    <a:pt x="60" y="17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orbel"/>
                <a:ea typeface="幼圆" panose="02010509060101010101" pitchFamily="49" charset="-122"/>
                <a:cs typeface="+mn-cs"/>
              </a:endParaRPr>
            </a:p>
          </p:txBody>
        </p:sp>
        <p:sp>
          <p:nvSpPr>
            <p:cNvPr id="44051" name="Freeform 21"/>
            <p:cNvSpPr>
              <a:spLocks/>
            </p:cNvSpPr>
            <p:nvPr/>
          </p:nvSpPr>
          <p:spPr bwMode="auto">
            <a:xfrm>
              <a:off x="2415" y="3332"/>
              <a:ext cx="6" cy="24"/>
            </a:xfrm>
            <a:custGeom>
              <a:avLst/>
              <a:gdLst>
                <a:gd name="T0" fmla="*/ 0 w 15"/>
                <a:gd name="T1" fmla="*/ 2 h 60"/>
                <a:gd name="T2" fmla="*/ 0 w 15"/>
                <a:gd name="T3" fmla="*/ 2 h 60"/>
                <a:gd name="T4" fmla="*/ 0 w 15"/>
                <a:gd name="T5" fmla="*/ 2 h 60"/>
                <a:gd name="T6" fmla="*/ 0 w 15"/>
                <a:gd name="T7" fmla="*/ 1 h 60"/>
                <a:gd name="T8" fmla="*/ 0 w 15"/>
                <a:gd name="T9" fmla="*/ 0 h 60"/>
                <a:gd name="T10" fmla="*/ 0 w 15"/>
                <a:gd name="T11" fmla="*/ 0 h 60"/>
                <a:gd name="T12" fmla="*/ 0 w 15"/>
                <a:gd name="T13" fmla="*/ 0 h 60"/>
                <a:gd name="T14" fmla="*/ 0 w 15"/>
                <a:gd name="T15" fmla="*/ 0 h 60"/>
                <a:gd name="T16" fmla="*/ 0 w 15"/>
                <a:gd name="T17" fmla="*/ 0 h 60"/>
                <a:gd name="T18" fmla="*/ 0 w 15"/>
                <a:gd name="T19" fmla="*/ 1 h 60"/>
                <a:gd name="T20" fmla="*/ 0 w 15"/>
                <a:gd name="T21" fmla="*/ 2 h 6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5"/>
                <a:gd name="T34" fmla="*/ 0 h 60"/>
                <a:gd name="T35" fmla="*/ 15 w 15"/>
                <a:gd name="T36" fmla="*/ 60 h 6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5" h="60">
                  <a:moveTo>
                    <a:pt x="14" y="58"/>
                  </a:moveTo>
                  <a:lnTo>
                    <a:pt x="8" y="60"/>
                  </a:lnTo>
                  <a:lnTo>
                    <a:pt x="3" y="58"/>
                  </a:lnTo>
                  <a:lnTo>
                    <a:pt x="0" y="53"/>
                  </a:lnTo>
                  <a:lnTo>
                    <a:pt x="0" y="8"/>
                  </a:lnTo>
                  <a:lnTo>
                    <a:pt x="3" y="3"/>
                  </a:lnTo>
                  <a:lnTo>
                    <a:pt x="8" y="0"/>
                  </a:lnTo>
                  <a:lnTo>
                    <a:pt x="14" y="3"/>
                  </a:lnTo>
                  <a:lnTo>
                    <a:pt x="15" y="8"/>
                  </a:lnTo>
                  <a:lnTo>
                    <a:pt x="15" y="53"/>
                  </a:lnTo>
                  <a:lnTo>
                    <a:pt x="14" y="5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orbel"/>
                <a:ea typeface="幼圆" panose="02010509060101010101" pitchFamily="49" charset="-122"/>
                <a:cs typeface="+mn-cs"/>
              </a:endParaRPr>
            </a:p>
          </p:txBody>
        </p:sp>
        <p:sp>
          <p:nvSpPr>
            <p:cNvPr id="44052" name="Freeform 22"/>
            <p:cNvSpPr>
              <a:spLocks/>
            </p:cNvSpPr>
            <p:nvPr/>
          </p:nvSpPr>
          <p:spPr bwMode="auto">
            <a:xfrm>
              <a:off x="2415" y="3291"/>
              <a:ext cx="6" cy="24"/>
            </a:xfrm>
            <a:custGeom>
              <a:avLst/>
              <a:gdLst>
                <a:gd name="T0" fmla="*/ 0 w 15"/>
                <a:gd name="T1" fmla="*/ 2 h 60"/>
                <a:gd name="T2" fmla="*/ 0 w 15"/>
                <a:gd name="T3" fmla="*/ 2 h 60"/>
                <a:gd name="T4" fmla="*/ 0 w 15"/>
                <a:gd name="T5" fmla="*/ 2 h 60"/>
                <a:gd name="T6" fmla="*/ 0 w 15"/>
                <a:gd name="T7" fmla="*/ 1 h 60"/>
                <a:gd name="T8" fmla="*/ 0 w 15"/>
                <a:gd name="T9" fmla="*/ 0 h 60"/>
                <a:gd name="T10" fmla="*/ 0 w 15"/>
                <a:gd name="T11" fmla="*/ 0 h 60"/>
                <a:gd name="T12" fmla="*/ 0 w 15"/>
                <a:gd name="T13" fmla="*/ 0 h 60"/>
                <a:gd name="T14" fmla="*/ 0 w 15"/>
                <a:gd name="T15" fmla="*/ 0 h 60"/>
                <a:gd name="T16" fmla="*/ 0 w 15"/>
                <a:gd name="T17" fmla="*/ 0 h 60"/>
                <a:gd name="T18" fmla="*/ 0 w 15"/>
                <a:gd name="T19" fmla="*/ 1 h 60"/>
                <a:gd name="T20" fmla="*/ 0 w 15"/>
                <a:gd name="T21" fmla="*/ 2 h 6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5"/>
                <a:gd name="T34" fmla="*/ 0 h 60"/>
                <a:gd name="T35" fmla="*/ 15 w 15"/>
                <a:gd name="T36" fmla="*/ 60 h 6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5" h="60">
                  <a:moveTo>
                    <a:pt x="14" y="58"/>
                  </a:moveTo>
                  <a:lnTo>
                    <a:pt x="8" y="60"/>
                  </a:lnTo>
                  <a:lnTo>
                    <a:pt x="3" y="58"/>
                  </a:lnTo>
                  <a:lnTo>
                    <a:pt x="0" y="52"/>
                  </a:lnTo>
                  <a:lnTo>
                    <a:pt x="0" y="7"/>
                  </a:lnTo>
                  <a:lnTo>
                    <a:pt x="3" y="2"/>
                  </a:lnTo>
                  <a:lnTo>
                    <a:pt x="8" y="0"/>
                  </a:lnTo>
                  <a:lnTo>
                    <a:pt x="14" y="2"/>
                  </a:lnTo>
                  <a:lnTo>
                    <a:pt x="15" y="7"/>
                  </a:lnTo>
                  <a:lnTo>
                    <a:pt x="15" y="52"/>
                  </a:lnTo>
                  <a:lnTo>
                    <a:pt x="14" y="5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orbel"/>
                <a:ea typeface="幼圆" panose="02010509060101010101" pitchFamily="49" charset="-122"/>
                <a:cs typeface="+mn-cs"/>
              </a:endParaRPr>
            </a:p>
          </p:txBody>
        </p:sp>
        <p:sp>
          <p:nvSpPr>
            <p:cNvPr id="44053" name="Freeform 23"/>
            <p:cNvSpPr>
              <a:spLocks/>
            </p:cNvSpPr>
            <p:nvPr/>
          </p:nvSpPr>
          <p:spPr bwMode="auto">
            <a:xfrm>
              <a:off x="2415" y="3248"/>
              <a:ext cx="6" cy="24"/>
            </a:xfrm>
            <a:custGeom>
              <a:avLst/>
              <a:gdLst>
                <a:gd name="T0" fmla="*/ 0 w 15"/>
                <a:gd name="T1" fmla="*/ 2 h 60"/>
                <a:gd name="T2" fmla="*/ 0 w 15"/>
                <a:gd name="T3" fmla="*/ 2 h 60"/>
                <a:gd name="T4" fmla="*/ 0 w 15"/>
                <a:gd name="T5" fmla="*/ 2 h 60"/>
                <a:gd name="T6" fmla="*/ 0 w 15"/>
                <a:gd name="T7" fmla="*/ 1 h 60"/>
                <a:gd name="T8" fmla="*/ 0 w 15"/>
                <a:gd name="T9" fmla="*/ 0 h 60"/>
                <a:gd name="T10" fmla="*/ 0 w 15"/>
                <a:gd name="T11" fmla="*/ 0 h 60"/>
                <a:gd name="T12" fmla="*/ 0 w 15"/>
                <a:gd name="T13" fmla="*/ 0 h 60"/>
                <a:gd name="T14" fmla="*/ 0 w 15"/>
                <a:gd name="T15" fmla="*/ 0 h 60"/>
                <a:gd name="T16" fmla="*/ 0 w 15"/>
                <a:gd name="T17" fmla="*/ 0 h 60"/>
                <a:gd name="T18" fmla="*/ 0 w 15"/>
                <a:gd name="T19" fmla="*/ 1 h 60"/>
                <a:gd name="T20" fmla="*/ 0 w 15"/>
                <a:gd name="T21" fmla="*/ 2 h 6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5"/>
                <a:gd name="T34" fmla="*/ 0 h 60"/>
                <a:gd name="T35" fmla="*/ 15 w 15"/>
                <a:gd name="T36" fmla="*/ 60 h 6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5" h="60">
                  <a:moveTo>
                    <a:pt x="14" y="58"/>
                  </a:moveTo>
                  <a:lnTo>
                    <a:pt x="8" y="60"/>
                  </a:lnTo>
                  <a:lnTo>
                    <a:pt x="3" y="58"/>
                  </a:lnTo>
                  <a:lnTo>
                    <a:pt x="0" y="53"/>
                  </a:lnTo>
                  <a:lnTo>
                    <a:pt x="0" y="8"/>
                  </a:lnTo>
                  <a:lnTo>
                    <a:pt x="3" y="3"/>
                  </a:lnTo>
                  <a:lnTo>
                    <a:pt x="8" y="0"/>
                  </a:lnTo>
                  <a:lnTo>
                    <a:pt x="14" y="3"/>
                  </a:lnTo>
                  <a:lnTo>
                    <a:pt x="15" y="8"/>
                  </a:lnTo>
                  <a:lnTo>
                    <a:pt x="15" y="53"/>
                  </a:lnTo>
                  <a:lnTo>
                    <a:pt x="14" y="5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orbel"/>
                <a:ea typeface="幼圆" panose="02010509060101010101" pitchFamily="49" charset="-122"/>
                <a:cs typeface="+mn-cs"/>
              </a:endParaRPr>
            </a:p>
          </p:txBody>
        </p:sp>
        <p:sp>
          <p:nvSpPr>
            <p:cNvPr id="44054" name="Freeform 24"/>
            <p:cNvSpPr>
              <a:spLocks/>
            </p:cNvSpPr>
            <p:nvPr/>
          </p:nvSpPr>
          <p:spPr bwMode="auto">
            <a:xfrm>
              <a:off x="2415" y="3207"/>
              <a:ext cx="6" cy="24"/>
            </a:xfrm>
            <a:custGeom>
              <a:avLst/>
              <a:gdLst>
                <a:gd name="T0" fmla="*/ 0 w 15"/>
                <a:gd name="T1" fmla="*/ 2 h 60"/>
                <a:gd name="T2" fmla="*/ 0 w 15"/>
                <a:gd name="T3" fmla="*/ 2 h 60"/>
                <a:gd name="T4" fmla="*/ 0 w 15"/>
                <a:gd name="T5" fmla="*/ 2 h 60"/>
                <a:gd name="T6" fmla="*/ 0 w 15"/>
                <a:gd name="T7" fmla="*/ 1 h 60"/>
                <a:gd name="T8" fmla="*/ 0 w 15"/>
                <a:gd name="T9" fmla="*/ 0 h 60"/>
                <a:gd name="T10" fmla="*/ 0 w 15"/>
                <a:gd name="T11" fmla="*/ 0 h 60"/>
                <a:gd name="T12" fmla="*/ 0 w 15"/>
                <a:gd name="T13" fmla="*/ 0 h 60"/>
                <a:gd name="T14" fmla="*/ 0 w 15"/>
                <a:gd name="T15" fmla="*/ 0 h 60"/>
                <a:gd name="T16" fmla="*/ 0 w 15"/>
                <a:gd name="T17" fmla="*/ 0 h 60"/>
                <a:gd name="T18" fmla="*/ 0 w 15"/>
                <a:gd name="T19" fmla="*/ 1 h 60"/>
                <a:gd name="T20" fmla="*/ 0 w 15"/>
                <a:gd name="T21" fmla="*/ 2 h 6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5"/>
                <a:gd name="T34" fmla="*/ 0 h 60"/>
                <a:gd name="T35" fmla="*/ 15 w 15"/>
                <a:gd name="T36" fmla="*/ 60 h 6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5" h="60">
                  <a:moveTo>
                    <a:pt x="14" y="58"/>
                  </a:moveTo>
                  <a:lnTo>
                    <a:pt x="8" y="60"/>
                  </a:lnTo>
                  <a:lnTo>
                    <a:pt x="3" y="58"/>
                  </a:lnTo>
                  <a:lnTo>
                    <a:pt x="0" y="52"/>
                  </a:lnTo>
                  <a:lnTo>
                    <a:pt x="0" y="7"/>
                  </a:lnTo>
                  <a:lnTo>
                    <a:pt x="3" y="2"/>
                  </a:lnTo>
                  <a:lnTo>
                    <a:pt x="8" y="0"/>
                  </a:lnTo>
                  <a:lnTo>
                    <a:pt x="14" y="2"/>
                  </a:lnTo>
                  <a:lnTo>
                    <a:pt x="15" y="7"/>
                  </a:lnTo>
                  <a:lnTo>
                    <a:pt x="15" y="52"/>
                  </a:lnTo>
                  <a:lnTo>
                    <a:pt x="14" y="5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orbel"/>
                <a:ea typeface="幼圆" panose="02010509060101010101" pitchFamily="49" charset="-122"/>
                <a:cs typeface="+mn-cs"/>
              </a:endParaRPr>
            </a:p>
          </p:txBody>
        </p:sp>
        <p:sp>
          <p:nvSpPr>
            <p:cNvPr id="44055" name="Freeform 25"/>
            <p:cNvSpPr>
              <a:spLocks/>
            </p:cNvSpPr>
            <p:nvPr/>
          </p:nvSpPr>
          <p:spPr bwMode="auto">
            <a:xfrm>
              <a:off x="2415" y="3164"/>
              <a:ext cx="6" cy="24"/>
            </a:xfrm>
            <a:custGeom>
              <a:avLst/>
              <a:gdLst>
                <a:gd name="T0" fmla="*/ 0 w 15"/>
                <a:gd name="T1" fmla="*/ 2 h 60"/>
                <a:gd name="T2" fmla="*/ 0 w 15"/>
                <a:gd name="T3" fmla="*/ 2 h 60"/>
                <a:gd name="T4" fmla="*/ 0 w 15"/>
                <a:gd name="T5" fmla="*/ 2 h 60"/>
                <a:gd name="T6" fmla="*/ 0 w 15"/>
                <a:gd name="T7" fmla="*/ 1 h 60"/>
                <a:gd name="T8" fmla="*/ 0 w 15"/>
                <a:gd name="T9" fmla="*/ 0 h 60"/>
                <a:gd name="T10" fmla="*/ 0 w 15"/>
                <a:gd name="T11" fmla="*/ 0 h 60"/>
                <a:gd name="T12" fmla="*/ 0 w 15"/>
                <a:gd name="T13" fmla="*/ 0 h 60"/>
                <a:gd name="T14" fmla="*/ 0 w 15"/>
                <a:gd name="T15" fmla="*/ 0 h 60"/>
                <a:gd name="T16" fmla="*/ 0 w 15"/>
                <a:gd name="T17" fmla="*/ 0 h 60"/>
                <a:gd name="T18" fmla="*/ 0 w 15"/>
                <a:gd name="T19" fmla="*/ 1 h 60"/>
                <a:gd name="T20" fmla="*/ 0 w 15"/>
                <a:gd name="T21" fmla="*/ 2 h 6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5"/>
                <a:gd name="T34" fmla="*/ 0 h 60"/>
                <a:gd name="T35" fmla="*/ 15 w 15"/>
                <a:gd name="T36" fmla="*/ 60 h 6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5" h="60">
                  <a:moveTo>
                    <a:pt x="14" y="58"/>
                  </a:moveTo>
                  <a:lnTo>
                    <a:pt x="8" y="60"/>
                  </a:lnTo>
                  <a:lnTo>
                    <a:pt x="3" y="58"/>
                  </a:lnTo>
                  <a:lnTo>
                    <a:pt x="0" y="53"/>
                  </a:lnTo>
                  <a:lnTo>
                    <a:pt x="0" y="8"/>
                  </a:lnTo>
                  <a:lnTo>
                    <a:pt x="3" y="3"/>
                  </a:lnTo>
                  <a:lnTo>
                    <a:pt x="8" y="0"/>
                  </a:lnTo>
                  <a:lnTo>
                    <a:pt x="14" y="3"/>
                  </a:lnTo>
                  <a:lnTo>
                    <a:pt x="15" y="8"/>
                  </a:lnTo>
                  <a:lnTo>
                    <a:pt x="15" y="53"/>
                  </a:lnTo>
                  <a:lnTo>
                    <a:pt x="14" y="5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orbel"/>
                <a:ea typeface="幼圆" panose="02010509060101010101" pitchFamily="49" charset="-122"/>
                <a:cs typeface="+mn-cs"/>
              </a:endParaRPr>
            </a:p>
          </p:txBody>
        </p:sp>
        <p:sp>
          <p:nvSpPr>
            <p:cNvPr id="44056" name="Freeform 26"/>
            <p:cNvSpPr>
              <a:spLocks/>
            </p:cNvSpPr>
            <p:nvPr/>
          </p:nvSpPr>
          <p:spPr bwMode="auto">
            <a:xfrm>
              <a:off x="2415" y="3123"/>
              <a:ext cx="6" cy="24"/>
            </a:xfrm>
            <a:custGeom>
              <a:avLst/>
              <a:gdLst>
                <a:gd name="T0" fmla="*/ 0 w 15"/>
                <a:gd name="T1" fmla="*/ 2 h 60"/>
                <a:gd name="T2" fmla="*/ 0 w 15"/>
                <a:gd name="T3" fmla="*/ 2 h 60"/>
                <a:gd name="T4" fmla="*/ 0 w 15"/>
                <a:gd name="T5" fmla="*/ 2 h 60"/>
                <a:gd name="T6" fmla="*/ 0 w 15"/>
                <a:gd name="T7" fmla="*/ 1 h 60"/>
                <a:gd name="T8" fmla="*/ 0 w 15"/>
                <a:gd name="T9" fmla="*/ 0 h 60"/>
                <a:gd name="T10" fmla="*/ 0 w 15"/>
                <a:gd name="T11" fmla="*/ 0 h 60"/>
                <a:gd name="T12" fmla="*/ 0 w 15"/>
                <a:gd name="T13" fmla="*/ 0 h 60"/>
                <a:gd name="T14" fmla="*/ 0 w 15"/>
                <a:gd name="T15" fmla="*/ 0 h 60"/>
                <a:gd name="T16" fmla="*/ 0 w 15"/>
                <a:gd name="T17" fmla="*/ 0 h 60"/>
                <a:gd name="T18" fmla="*/ 0 w 15"/>
                <a:gd name="T19" fmla="*/ 1 h 60"/>
                <a:gd name="T20" fmla="*/ 0 w 15"/>
                <a:gd name="T21" fmla="*/ 2 h 6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5"/>
                <a:gd name="T34" fmla="*/ 0 h 60"/>
                <a:gd name="T35" fmla="*/ 15 w 15"/>
                <a:gd name="T36" fmla="*/ 60 h 6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5" h="60">
                  <a:moveTo>
                    <a:pt x="14" y="58"/>
                  </a:moveTo>
                  <a:lnTo>
                    <a:pt x="8" y="60"/>
                  </a:lnTo>
                  <a:lnTo>
                    <a:pt x="3" y="58"/>
                  </a:lnTo>
                  <a:lnTo>
                    <a:pt x="0" y="52"/>
                  </a:lnTo>
                  <a:lnTo>
                    <a:pt x="0" y="7"/>
                  </a:lnTo>
                  <a:lnTo>
                    <a:pt x="3" y="2"/>
                  </a:lnTo>
                  <a:lnTo>
                    <a:pt x="8" y="0"/>
                  </a:lnTo>
                  <a:lnTo>
                    <a:pt x="14" y="2"/>
                  </a:lnTo>
                  <a:lnTo>
                    <a:pt x="15" y="7"/>
                  </a:lnTo>
                  <a:lnTo>
                    <a:pt x="15" y="52"/>
                  </a:lnTo>
                  <a:lnTo>
                    <a:pt x="14" y="5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orbel"/>
                <a:ea typeface="幼圆" panose="02010509060101010101" pitchFamily="49" charset="-122"/>
                <a:cs typeface="+mn-cs"/>
              </a:endParaRPr>
            </a:p>
          </p:txBody>
        </p:sp>
        <p:sp>
          <p:nvSpPr>
            <p:cNvPr id="44057" name="Freeform 27"/>
            <p:cNvSpPr>
              <a:spLocks/>
            </p:cNvSpPr>
            <p:nvPr/>
          </p:nvSpPr>
          <p:spPr bwMode="auto">
            <a:xfrm>
              <a:off x="2398" y="3463"/>
              <a:ext cx="35" cy="35"/>
            </a:xfrm>
            <a:custGeom>
              <a:avLst/>
              <a:gdLst>
                <a:gd name="T0" fmla="*/ 2 w 88"/>
                <a:gd name="T1" fmla="*/ 1 h 87"/>
                <a:gd name="T2" fmla="*/ 1 w 88"/>
                <a:gd name="T3" fmla="*/ 2 h 87"/>
                <a:gd name="T4" fmla="*/ 1 w 88"/>
                <a:gd name="T5" fmla="*/ 2 h 87"/>
                <a:gd name="T6" fmla="*/ 0 w 88"/>
                <a:gd name="T7" fmla="*/ 1 h 87"/>
                <a:gd name="T8" fmla="*/ 0 w 88"/>
                <a:gd name="T9" fmla="*/ 1 h 87"/>
                <a:gd name="T10" fmla="*/ 1 w 88"/>
                <a:gd name="T11" fmla="*/ 0 h 87"/>
                <a:gd name="T12" fmla="*/ 1 w 88"/>
                <a:gd name="T13" fmla="*/ 0 h 87"/>
                <a:gd name="T14" fmla="*/ 2 w 88"/>
                <a:gd name="T15" fmla="*/ 1 h 87"/>
                <a:gd name="T16" fmla="*/ 2 w 88"/>
                <a:gd name="T17" fmla="*/ 1 h 8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88"/>
                <a:gd name="T28" fmla="*/ 0 h 87"/>
                <a:gd name="T29" fmla="*/ 88 w 88"/>
                <a:gd name="T30" fmla="*/ 87 h 8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88" h="87">
                  <a:moveTo>
                    <a:pt x="88" y="47"/>
                  </a:moveTo>
                  <a:lnTo>
                    <a:pt x="45" y="87"/>
                  </a:lnTo>
                  <a:lnTo>
                    <a:pt x="41" y="87"/>
                  </a:lnTo>
                  <a:lnTo>
                    <a:pt x="0" y="44"/>
                  </a:lnTo>
                  <a:lnTo>
                    <a:pt x="0" y="40"/>
                  </a:lnTo>
                  <a:lnTo>
                    <a:pt x="45" y="0"/>
                  </a:lnTo>
                  <a:lnTo>
                    <a:pt x="48" y="0"/>
                  </a:lnTo>
                  <a:lnTo>
                    <a:pt x="88" y="44"/>
                  </a:lnTo>
                  <a:lnTo>
                    <a:pt x="88" y="47"/>
                  </a:lnTo>
                  <a:close/>
                </a:path>
              </a:pathLst>
            </a:custGeom>
            <a:solidFill>
              <a:srgbClr val="CC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orbel"/>
                <a:ea typeface="幼圆" panose="02010509060101010101" pitchFamily="49" charset="-122"/>
                <a:cs typeface="+mn-cs"/>
              </a:endParaRPr>
            </a:p>
          </p:txBody>
        </p:sp>
        <p:sp>
          <p:nvSpPr>
            <p:cNvPr id="44058" name="Freeform 28"/>
            <p:cNvSpPr>
              <a:spLocks/>
            </p:cNvSpPr>
            <p:nvPr/>
          </p:nvSpPr>
          <p:spPr bwMode="auto">
            <a:xfrm>
              <a:off x="2398" y="3463"/>
              <a:ext cx="35" cy="35"/>
            </a:xfrm>
            <a:custGeom>
              <a:avLst/>
              <a:gdLst>
                <a:gd name="T0" fmla="*/ 1 w 88"/>
                <a:gd name="T1" fmla="*/ 0 h 87"/>
                <a:gd name="T2" fmla="*/ 0 w 88"/>
                <a:gd name="T3" fmla="*/ 1 h 87"/>
                <a:gd name="T4" fmla="*/ 0 w 88"/>
                <a:gd name="T5" fmla="*/ 1 h 87"/>
                <a:gd name="T6" fmla="*/ 0 w 88"/>
                <a:gd name="T7" fmla="*/ 1 h 87"/>
                <a:gd name="T8" fmla="*/ 1 w 88"/>
                <a:gd name="T9" fmla="*/ 2 h 87"/>
                <a:gd name="T10" fmla="*/ 1 w 88"/>
                <a:gd name="T11" fmla="*/ 2 h 87"/>
                <a:gd name="T12" fmla="*/ 2 w 88"/>
                <a:gd name="T13" fmla="*/ 1 h 87"/>
                <a:gd name="T14" fmla="*/ 2 w 88"/>
                <a:gd name="T15" fmla="*/ 1 h 87"/>
                <a:gd name="T16" fmla="*/ 1 w 88"/>
                <a:gd name="T17" fmla="*/ 0 h 8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88"/>
                <a:gd name="T28" fmla="*/ 0 h 87"/>
                <a:gd name="T29" fmla="*/ 88 w 88"/>
                <a:gd name="T30" fmla="*/ 87 h 8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88" h="87">
                  <a:moveTo>
                    <a:pt x="45" y="0"/>
                  </a:moveTo>
                  <a:lnTo>
                    <a:pt x="0" y="40"/>
                  </a:lnTo>
                  <a:lnTo>
                    <a:pt x="0" y="44"/>
                  </a:lnTo>
                  <a:lnTo>
                    <a:pt x="0" y="47"/>
                  </a:lnTo>
                  <a:lnTo>
                    <a:pt x="45" y="87"/>
                  </a:lnTo>
                  <a:lnTo>
                    <a:pt x="48" y="87"/>
                  </a:lnTo>
                  <a:lnTo>
                    <a:pt x="88" y="44"/>
                  </a:lnTo>
                  <a:lnTo>
                    <a:pt x="88" y="40"/>
                  </a:lnTo>
                  <a:lnTo>
                    <a:pt x="45" y="0"/>
                  </a:lnTo>
                  <a:close/>
                </a:path>
              </a:pathLst>
            </a:custGeom>
            <a:noFill/>
            <a:ln w="38100">
              <a:solidFill>
                <a:srgbClr val="CC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orbel"/>
                <a:ea typeface="幼圆" panose="02010509060101010101" pitchFamily="49" charset="-122"/>
                <a:cs typeface="+mn-cs"/>
              </a:endParaRPr>
            </a:p>
          </p:txBody>
        </p:sp>
        <p:sp>
          <p:nvSpPr>
            <p:cNvPr id="44059" name="Freeform 30"/>
            <p:cNvSpPr>
              <a:spLocks/>
            </p:cNvSpPr>
            <p:nvPr/>
          </p:nvSpPr>
          <p:spPr bwMode="auto">
            <a:xfrm>
              <a:off x="3087" y="3382"/>
              <a:ext cx="280" cy="192"/>
            </a:xfrm>
            <a:custGeom>
              <a:avLst/>
              <a:gdLst>
                <a:gd name="T0" fmla="*/ 14 w 700"/>
                <a:gd name="T1" fmla="*/ 0 h 480"/>
                <a:gd name="T2" fmla="*/ 14 w 700"/>
                <a:gd name="T3" fmla="*/ 3 h 480"/>
                <a:gd name="T4" fmla="*/ 0 w 700"/>
                <a:gd name="T5" fmla="*/ 3 h 480"/>
                <a:gd name="T6" fmla="*/ 0 w 700"/>
                <a:gd name="T7" fmla="*/ 9 h 480"/>
                <a:gd name="T8" fmla="*/ 14 w 700"/>
                <a:gd name="T9" fmla="*/ 9 h 480"/>
                <a:gd name="T10" fmla="*/ 14 w 700"/>
                <a:gd name="T11" fmla="*/ 12 h 480"/>
                <a:gd name="T12" fmla="*/ 18 w 700"/>
                <a:gd name="T13" fmla="*/ 6 h 480"/>
                <a:gd name="T14" fmla="*/ 14 w 700"/>
                <a:gd name="T15" fmla="*/ 0 h 480"/>
                <a:gd name="T16" fmla="*/ 0 60000 65536"/>
                <a:gd name="T17" fmla="*/ 0 60000 65536"/>
                <a:gd name="T18" fmla="*/ 0 60000 65536"/>
                <a:gd name="T19" fmla="*/ 0 60000 65536"/>
                <a:gd name="T20" fmla="*/ 0 60000 65536"/>
                <a:gd name="T21" fmla="*/ 0 60000 65536"/>
                <a:gd name="T22" fmla="*/ 0 60000 65536"/>
                <a:gd name="T23" fmla="*/ 0 60000 65536"/>
                <a:gd name="T24" fmla="*/ 0 w 700"/>
                <a:gd name="T25" fmla="*/ 0 h 480"/>
                <a:gd name="T26" fmla="*/ 700 w 700"/>
                <a:gd name="T27" fmla="*/ 480 h 48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00" h="480">
                  <a:moveTo>
                    <a:pt x="525" y="0"/>
                  </a:moveTo>
                  <a:lnTo>
                    <a:pt x="525" y="120"/>
                  </a:lnTo>
                  <a:lnTo>
                    <a:pt x="0" y="120"/>
                  </a:lnTo>
                  <a:lnTo>
                    <a:pt x="0" y="360"/>
                  </a:lnTo>
                  <a:lnTo>
                    <a:pt x="525" y="360"/>
                  </a:lnTo>
                  <a:lnTo>
                    <a:pt x="525" y="480"/>
                  </a:lnTo>
                  <a:lnTo>
                    <a:pt x="700" y="240"/>
                  </a:lnTo>
                  <a:lnTo>
                    <a:pt x="525" y="0"/>
                  </a:lnTo>
                  <a:close/>
                </a:path>
              </a:pathLst>
            </a:custGeom>
            <a:noFill/>
            <a:ln w="9525">
              <a:solidFill>
                <a:srgbClr val="336599"/>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orbel"/>
                <a:ea typeface="幼圆" panose="02010509060101010101" pitchFamily="49" charset="-122"/>
                <a:cs typeface="+mn-cs"/>
              </a:endParaRPr>
            </a:p>
          </p:txBody>
        </p:sp>
        <p:sp>
          <p:nvSpPr>
            <p:cNvPr id="44060" name="Rectangle 31"/>
            <p:cNvSpPr>
              <a:spLocks/>
            </p:cNvSpPr>
            <p:nvPr/>
          </p:nvSpPr>
          <p:spPr bwMode="auto">
            <a:xfrm>
              <a:off x="2821" y="2669"/>
              <a:ext cx="2305" cy="365"/>
            </a:xfrm>
            <a:prstGeom prst="rect">
              <a:avLst/>
            </a:pr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Blip>
                  <a:blip r:embed="rId3"/>
                </a:buBlip>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Blip>
                  <a:blip r:embed="rId4"/>
                </a:buBlip>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0000FF"/>
                </a:buClr>
                <a:buFont typeface="Wingdings" panose="05000000000000000000" pitchFamily="2" charset="2"/>
                <a:buChar char="Ø"/>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1" lang="zh-CN" altLang="en-US" sz="3200" b="0" i="0" u="none" strike="noStrike" kern="1200" cap="none" spc="0" normalizeH="0" baseline="0" noProof="0">
                <a:ln>
                  <a:noFill/>
                </a:ln>
                <a:solidFill>
                  <a:srgbClr val="EEECE1"/>
                </a:solidFill>
                <a:effectLst/>
                <a:uLnTx/>
                <a:uFillTx/>
                <a:latin typeface="Times New Roman" panose="02020603050405020304" pitchFamily="18" charset="0"/>
                <a:ea typeface="黑体" panose="02010609060101010101" pitchFamily="49" charset="-122"/>
                <a:cs typeface="+mn-cs"/>
              </a:endParaRPr>
            </a:p>
          </p:txBody>
        </p:sp>
        <p:sp>
          <p:nvSpPr>
            <p:cNvPr id="44061" name="Rectangle 32"/>
            <p:cNvSpPr>
              <a:spLocks/>
            </p:cNvSpPr>
            <p:nvPr/>
          </p:nvSpPr>
          <p:spPr bwMode="auto">
            <a:xfrm>
              <a:off x="2805" y="2653"/>
              <a:ext cx="2305" cy="365"/>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Blip>
                  <a:blip r:embed="rId3"/>
                </a:buBlip>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Blip>
                  <a:blip r:embed="rId4"/>
                </a:buBlip>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0000FF"/>
                </a:buClr>
                <a:buFont typeface="Wingdings" panose="05000000000000000000" pitchFamily="2" charset="2"/>
                <a:buChar char="Ø"/>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1" lang="zh-CN" altLang="en-US" sz="3200" b="0" i="0" u="none" strike="noStrike" kern="1200" cap="none" spc="0" normalizeH="0" baseline="0" noProof="0">
                <a:ln>
                  <a:noFill/>
                </a:ln>
                <a:solidFill>
                  <a:srgbClr val="EEECE1"/>
                </a:solidFill>
                <a:effectLst/>
                <a:uLnTx/>
                <a:uFillTx/>
                <a:latin typeface="Times New Roman" panose="02020603050405020304" pitchFamily="18" charset="0"/>
                <a:ea typeface="黑体" panose="02010609060101010101" pitchFamily="49" charset="-122"/>
                <a:cs typeface="+mn-cs"/>
              </a:endParaRPr>
            </a:p>
          </p:txBody>
        </p:sp>
        <p:sp>
          <p:nvSpPr>
            <p:cNvPr id="44062" name="Freeform 33"/>
            <p:cNvSpPr>
              <a:spLocks/>
            </p:cNvSpPr>
            <p:nvPr/>
          </p:nvSpPr>
          <p:spPr bwMode="auto">
            <a:xfrm>
              <a:off x="3552" y="3278"/>
              <a:ext cx="1190" cy="438"/>
            </a:xfrm>
            <a:custGeom>
              <a:avLst/>
              <a:gdLst>
                <a:gd name="T0" fmla="*/ 61 w 2975"/>
                <a:gd name="T1" fmla="*/ 28 h 1095"/>
                <a:gd name="T2" fmla="*/ 0 w 2975"/>
                <a:gd name="T3" fmla="*/ 28 h 1095"/>
                <a:gd name="T4" fmla="*/ 15 w 2975"/>
                <a:gd name="T5" fmla="*/ 0 h 1095"/>
                <a:gd name="T6" fmla="*/ 76 w 2975"/>
                <a:gd name="T7" fmla="*/ 0 h 1095"/>
                <a:gd name="T8" fmla="*/ 61 w 2975"/>
                <a:gd name="T9" fmla="*/ 28 h 1095"/>
                <a:gd name="T10" fmla="*/ 0 60000 65536"/>
                <a:gd name="T11" fmla="*/ 0 60000 65536"/>
                <a:gd name="T12" fmla="*/ 0 60000 65536"/>
                <a:gd name="T13" fmla="*/ 0 60000 65536"/>
                <a:gd name="T14" fmla="*/ 0 60000 65536"/>
                <a:gd name="T15" fmla="*/ 0 w 2975"/>
                <a:gd name="T16" fmla="*/ 0 h 1095"/>
                <a:gd name="T17" fmla="*/ 2975 w 2975"/>
                <a:gd name="T18" fmla="*/ 1095 h 1095"/>
              </a:gdLst>
              <a:ahLst/>
              <a:cxnLst>
                <a:cxn ang="T10">
                  <a:pos x="T0" y="T1"/>
                </a:cxn>
                <a:cxn ang="T11">
                  <a:pos x="T2" y="T3"/>
                </a:cxn>
                <a:cxn ang="T12">
                  <a:pos x="T4" y="T5"/>
                </a:cxn>
                <a:cxn ang="T13">
                  <a:pos x="T6" y="T7"/>
                </a:cxn>
                <a:cxn ang="T14">
                  <a:pos x="T8" y="T9"/>
                </a:cxn>
              </a:cxnLst>
              <a:rect l="T15" t="T16" r="T17" b="T18"/>
              <a:pathLst>
                <a:path w="2975" h="1095">
                  <a:moveTo>
                    <a:pt x="2380" y="1095"/>
                  </a:moveTo>
                  <a:lnTo>
                    <a:pt x="0" y="1095"/>
                  </a:lnTo>
                  <a:lnTo>
                    <a:pt x="594" y="0"/>
                  </a:lnTo>
                  <a:lnTo>
                    <a:pt x="2975" y="0"/>
                  </a:lnTo>
                  <a:lnTo>
                    <a:pt x="2380" y="1095"/>
                  </a:lnTo>
                  <a:close/>
                </a:path>
              </a:pathLst>
            </a:custGeom>
            <a:solidFill>
              <a:srgbClr val="FFEBC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orbel"/>
                <a:ea typeface="幼圆" panose="02010509060101010101" pitchFamily="49" charset="-122"/>
                <a:cs typeface="+mn-cs"/>
              </a:endParaRPr>
            </a:p>
          </p:txBody>
        </p:sp>
        <p:sp>
          <p:nvSpPr>
            <p:cNvPr id="44063" name="Freeform 34"/>
            <p:cNvSpPr>
              <a:spLocks/>
            </p:cNvSpPr>
            <p:nvPr/>
          </p:nvSpPr>
          <p:spPr bwMode="auto">
            <a:xfrm>
              <a:off x="3802" y="3475"/>
              <a:ext cx="650" cy="24"/>
            </a:xfrm>
            <a:custGeom>
              <a:avLst/>
              <a:gdLst>
                <a:gd name="T0" fmla="*/ 41 w 1626"/>
                <a:gd name="T1" fmla="*/ 2 h 60"/>
                <a:gd name="T2" fmla="*/ 0 w 1626"/>
                <a:gd name="T3" fmla="*/ 2 h 60"/>
                <a:gd name="T4" fmla="*/ 1 w 1626"/>
                <a:gd name="T5" fmla="*/ 0 h 60"/>
                <a:gd name="T6" fmla="*/ 42 w 1626"/>
                <a:gd name="T7" fmla="*/ 0 h 60"/>
                <a:gd name="T8" fmla="*/ 41 w 1626"/>
                <a:gd name="T9" fmla="*/ 2 h 60"/>
                <a:gd name="T10" fmla="*/ 0 60000 65536"/>
                <a:gd name="T11" fmla="*/ 0 60000 65536"/>
                <a:gd name="T12" fmla="*/ 0 60000 65536"/>
                <a:gd name="T13" fmla="*/ 0 60000 65536"/>
                <a:gd name="T14" fmla="*/ 0 60000 65536"/>
                <a:gd name="T15" fmla="*/ 0 w 1626"/>
                <a:gd name="T16" fmla="*/ 0 h 60"/>
                <a:gd name="T17" fmla="*/ 1626 w 1626"/>
                <a:gd name="T18" fmla="*/ 60 h 60"/>
              </a:gdLst>
              <a:ahLst/>
              <a:cxnLst>
                <a:cxn ang="T10">
                  <a:pos x="T0" y="T1"/>
                </a:cxn>
                <a:cxn ang="T11">
                  <a:pos x="T2" y="T3"/>
                </a:cxn>
                <a:cxn ang="T12">
                  <a:pos x="T4" y="T5"/>
                </a:cxn>
                <a:cxn ang="T13">
                  <a:pos x="T6" y="T7"/>
                </a:cxn>
                <a:cxn ang="T14">
                  <a:pos x="T8" y="T9"/>
                </a:cxn>
              </a:cxnLst>
              <a:rect l="T15" t="T16" r="T17" b="T18"/>
              <a:pathLst>
                <a:path w="1626" h="60">
                  <a:moveTo>
                    <a:pt x="1590" y="60"/>
                  </a:moveTo>
                  <a:lnTo>
                    <a:pt x="0" y="60"/>
                  </a:lnTo>
                  <a:lnTo>
                    <a:pt x="36" y="0"/>
                  </a:lnTo>
                  <a:lnTo>
                    <a:pt x="1626" y="4"/>
                  </a:lnTo>
                  <a:lnTo>
                    <a:pt x="1590" y="60"/>
                  </a:lnTo>
                  <a:close/>
                </a:path>
              </a:pathLst>
            </a:cu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orbel"/>
                <a:ea typeface="幼圆" panose="02010509060101010101" pitchFamily="49" charset="-122"/>
                <a:cs typeface="+mn-cs"/>
              </a:endParaRPr>
            </a:p>
          </p:txBody>
        </p:sp>
        <p:sp>
          <p:nvSpPr>
            <p:cNvPr id="44064" name="Freeform 35"/>
            <p:cNvSpPr>
              <a:spLocks/>
            </p:cNvSpPr>
            <p:nvPr/>
          </p:nvSpPr>
          <p:spPr bwMode="auto">
            <a:xfrm>
              <a:off x="3993" y="3322"/>
              <a:ext cx="238" cy="363"/>
            </a:xfrm>
            <a:custGeom>
              <a:avLst/>
              <a:gdLst>
                <a:gd name="T0" fmla="*/ 2 w 595"/>
                <a:gd name="T1" fmla="*/ 23 h 908"/>
                <a:gd name="T2" fmla="*/ 0 w 595"/>
                <a:gd name="T3" fmla="*/ 23 h 908"/>
                <a:gd name="T4" fmla="*/ 14 w 595"/>
                <a:gd name="T5" fmla="*/ 0 h 908"/>
                <a:gd name="T6" fmla="*/ 15 w 595"/>
                <a:gd name="T7" fmla="*/ 0 h 908"/>
                <a:gd name="T8" fmla="*/ 2 w 595"/>
                <a:gd name="T9" fmla="*/ 23 h 908"/>
                <a:gd name="T10" fmla="*/ 0 60000 65536"/>
                <a:gd name="T11" fmla="*/ 0 60000 65536"/>
                <a:gd name="T12" fmla="*/ 0 60000 65536"/>
                <a:gd name="T13" fmla="*/ 0 60000 65536"/>
                <a:gd name="T14" fmla="*/ 0 60000 65536"/>
                <a:gd name="T15" fmla="*/ 0 w 595"/>
                <a:gd name="T16" fmla="*/ 0 h 908"/>
                <a:gd name="T17" fmla="*/ 595 w 595"/>
                <a:gd name="T18" fmla="*/ 908 h 908"/>
              </a:gdLst>
              <a:ahLst/>
              <a:cxnLst>
                <a:cxn ang="T10">
                  <a:pos x="T0" y="T1"/>
                </a:cxn>
                <a:cxn ang="T11">
                  <a:pos x="T2" y="T3"/>
                </a:cxn>
                <a:cxn ang="T12">
                  <a:pos x="T4" y="T5"/>
                </a:cxn>
                <a:cxn ang="T13">
                  <a:pos x="T6" y="T7"/>
                </a:cxn>
                <a:cxn ang="T14">
                  <a:pos x="T8" y="T9"/>
                </a:cxn>
              </a:cxnLst>
              <a:rect l="T15" t="T16" r="T17" b="T18"/>
              <a:pathLst>
                <a:path w="595" h="908">
                  <a:moveTo>
                    <a:pt x="55" y="908"/>
                  </a:moveTo>
                  <a:lnTo>
                    <a:pt x="0" y="908"/>
                  </a:lnTo>
                  <a:lnTo>
                    <a:pt x="535" y="0"/>
                  </a:lnTo>
                  <a:lnTo>
                    <a:pt x="595" y="0"/>
                  </a:lnTo>
                  <a:lnTo>
                    <a:pt x="55" y="908"/>
                  </a:lnTo>
                  <a:close/>
                </a:path>
              </a:pathLst>
            </a:cu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orbel"/>
                <a:ea typeface="幼圆" panose="02010509060101010101" pitchFamily="49" charset="-122"/>
                <a:cs typeface="+mn-cs"/>
              </a:endParaRPr>
            </a:p>
          </p:txBody>
        </p:sp>
        <p:sp>
          <p:nvSpPr>
            <p:cNvPr id="44065" name="Freeform 36"/>
            <p:cNvSpPr>
              <a:spLocks/>
            </p:cNvSpPr>
            <p:nvPr/>
          </p:nvSpPr>
          <p:spPr bwMode="auto">
            <a:xfrm>
              <a:off x="3993" y="3322"/>
              <a:ext cx="238" cy="363"/>
            </a:xfrm>
            <a:custGeom>
              <a:avLst/>
              <a:gdLst>
                <a:gd name="T0" fmla="*/ 0 w 595"/>
                <a:gd name="T1" fmla="*/ 23 h 908"/>
                <a:gd name="T2" fmla="*/ 2 w 595"/>
                <a:gd name="T3" fmla="*/ 23 h 908"/>
                <a:gd name="T4" fmla="*/ 15 w 595"/>
                <a:gd name="T5" fmla="*/ 0 h 908"/>
                <a:gd name="T6" fmla="*/ 14 w 595"/>
                <a:gd name="T7" fmla="*/ 0 h 908"/>
                <a:gd name="T8" fmla="*/ 0 w 595"/>
                <a:gd name="T9" fmla="*/ 23 h 908"/>
                <a:gd name="T10" fmla="*/ 0 60000 65536"/>
                <a:gd name="T11" fmla="*/ 0 60000 65536"/>
                <a:gd name="T12" fmla="*/ 0 60000 65536"/>
                <a:gd name="T13" fmla="*/ 0 60000 65536"/>
                <a:gd name="T14" fmla="*/ 0 60000 65536"/>
                <a:gd name="T15" fmla="*/ 0 w 595"/>
                <a:gd name="T16" fmla="*/ 0 h 908"/>
                <a:gd name="T17" fmla="*/ 595 w 595"/>
                <a:gd name="T18" fmla="*/ 908 h 908"/>
              </a:gdLst>
              <a:ahLst/>
              <a:cxnLst>
                <a:cxn ang="T10">
                  <a:pos x="T0" y="T1"/>
                </a:cxn>
                <a:cxn ang="T11">
                  <a:pos x="T2" y="T3"/>
                </a:cxn>
                <a:cxn ang="T12">
                  <a:pos x="T4" y="T5"/>
                </a:cxn>
                <a:cxn ang="T13">
                  <a:pos x="T6" y="T7"/>
                </a:cxn>
                <a:cxn ang="T14">
                  <a:pos x="T8" y="T9"/>
                </a:cxn>
              </a:cxnLst>
              <a:rect l="T15" t="T16" r="T17" b="T18"/>
              <a:pathLst>
                <a:path w="595" h="908">
                  <a:moveTo>
                    <a:pt x="0" y="908"/>
                  </a:moveTo>
                  <a:lnTo>
                    <a:pt x="55" y="908"/>
                  </a:lnTo>
                  <a:lnTo>
                    <a:pt x="595" y="0"/>
                  </a:lnTo>
                  <a:lnTo>
                    <a:pt x="535" y="0"/>
                  </a:lnTo>
                  <a:lnTo>
                    <a:pt x="0" y="908"/>
                  </a:lnTo>
                  <a:close/>
                </a:path>
              </a:pathLst>
            </a:cu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orbel"/>
                <a:ea typeface="幼圆" panose="02010509060101010101" pitchFamily="49" charset="-122"/>
                <a:cs typeface="+mn-cs"/>
              </a:endParaRPr>
            </a:p>
          </p:txBody>
        </p:sp>
        <p:sp>
          <p:nvSpPr>
            <p:cNvPr id="44066" name="Freeform 37"/>
            <p:cNvSpPr>
              <a:spLocks/>
            </p:cNvSpPr>
            <p:nvPr/>
          </p:nvSpPr>
          <p:spPr bwMode="auto">
            <a:xfrm>
              <a:off x="4227" y="3461"/>
              <a:ext cx="92" cy="51"/>
            </a:xfrm>
            <a:custGeom>
              <a:avLst/>
              <a:gdLst>
                <a:gd name="T0" fmla="*/ 4 w 231"/>
                <a:gd name="T1" fmla="*/ 3 h 129"/>
                <a:gd name="T2" fmla="*/ 0 w 231"/>
                <a:gd name="T3" fmla="*/ 3 h 129"/>
                <a:gd name="T4" fmla="*/ 2 w 231"/>
                <a:gd name="T5" fmla="*/ 0 h 129"/>
                <a:gd name="T6" fmla="*/ 6 w 231"/>
                <a:gd name="T7" fmla="*/ 0 h 129"/>
                <a:gd name="T8" fmla="*/ 4 w 231"/>
                <a:gd name="T9" fmla="*/ 3 h 129"/>
                <a:gd name="T10" fmla="*/ 0 60000 65536"/>
                <a:gd name="T11" fmla="*/ 0 60000 65536"/>
                <a:gd name="T12" fmla="*/ 0 60000 65536"/>
                <a:gd name="T13" fmla="*/ 0 60000 65536"/>
                <a:gd name="T14" fmla="*/ 0 60000 65536"/>
                <a:gd name="T15" fmla="*/ 0 w 231"/>
                <a:gd name="T16" fmla="*/ 0 h 129"/>
                <a:gd name="T17" fmla="*/ 231 w 231"/>
                <a:gd name="T18" fmla="*/ 129 h 129"/>
              </a:gdLst>
              <a:ahLst/>
              <a:cxnLst>
                <a:cxn ang="T10">
                  <a:pos x="T0" y="T1"/>
                </a:cxn>
                <a:cxn ang="T11">
                  <a:pos x="T2" y="T3"/>
                </a:cxn>
                <a:cxn ang="T12">
                  <a:pos x="T4" y="T5"/>
                </a:cxn>
                <a:cxn ang="T13">
                  <a:pos x="T6" y="T7"/>
                </a:cxn>
                <a:cxn ang="T14">
                  <a:pos x="T8" y="T9"/>
                </a:cxn>
              </a:cxnLst>
              <a:rect l="T15" t="T16" r="T17" b="T18"/>
              <a:pathLst>
                <a:path w="231" h="129">
                  <a:moveTo>
                    <a:pt x="173" y="129"/>
                  </a:moveTo>
                  <a:lnTo>
                    <a:pt x="0" y="129"/>
                  </a:lnTo>
                  <a:lnTo>
                    <a:pt x="58" y="0"/>
                  </a:lnTo>
                  <a:lnTo>
                    <a:pt x="231" y="0"/>
                  </a:lnTo>
                  <a:lnTo>
                    <a:pt x="173" y="129"/>
                  </a:lnTo>
                  <a:close/>
                </a:path>
              </a:pathLst>
            </a:custGeom>
            <a:solidFill>
              <a:srgbClr val="BBDFE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orbel"/>
                <a:ea typeface="幼圆" panose="02010509060101010101" pitchFamily="49" charset="-122"/>
                <a:cs typeface="+mn-cs"/>
              </a:endParaRPr>
            </a:p>
          </p:txBody>
        </p:sp>
        <p:sp>
          <p:nvSpPr>
            <p:cNvPr id="44067" name="Freeform 38"/>
            <p:cNvSpPr>
              <a:spLocks/>
            </p:cNvSpPr>
            <p:nvPr/>
          </p:nvSpPr>
          <p:spPr bwMode="auto">
            <a:xfrm>
              <a:off x="4227" y="3461"/>
              <a:ext cx="92" cy="51"/>
            </a:xfrm>
            <a:custGeom>
              <a:avLst/>
              <a:gdLst>
                <a:gd name="T0" fmla="*/ 2 w 231"/>
                <a:gd name="T1" fmla="*/ 0 h 129"/>
                <a:gd name="T2" fmla="*/ 0 w 231"/>
                <a:gd name="T3" fmla="*/ 3 h 129"/>
                <a:gd name="T4" fmla="*/ 4 w 231"/>
                <a:gd name="T5" fmla="*/ 3 h 129"/>
                <a:gd name="T6" fmla="*/ 6 w 231"/>
                <a:gd name="T7" fmla="*/ 0 h 129"/>
                <a:gd name="T8" fmla="*/ 2 w 231"/>
                <a:gd name="T9" fmla="*/ 0 h 129"/>
                <a:gd name="T10" fmla="*/ 0 60000 65536"/>
                <a:gd name="T11" fmla="*/ 0 60000 65536"/>
                <a:gd name="T12" fmla="*/ 0 60000 65536"/>
                <a:gd name="T13" fmla="*/ 0 60000 65536"/>
                <a:gd name="T14" fmla="*/ 0 60000 65536"/>
                <a:gd name="T15" fmla="*/ 0 w 231"/>
                <a:gd name="T16" fmla="*/ 0 h 129"/>
                <a:gd name="T17" fmla="*/ 231 w 231"/>
                <a:gd name="T18" fmla="*/ 129 h 129"/>
              </a:gdLst>
              <a:ahLst/>
              <a:cxnLst>
                <a:cxn ang="T10">
                  <a:pos x="T0" y="T1"/>
                </a:cxn>
                <a:cxn ang="T11">
                  <a:pos x="T2" y="T3"/>
                </a:cxn>
                <a:cxn ang="T12">
                  <a:pos x="T4" y="T5"/>
                </a:cxn>
                <a:cxn ang="T13">
                  <a:pos x="T6" y="T7"/>
                </a:cxn>
                <a:cxn ang="T14">
                  <a:pos x="T8" y="T9"/>
                </a:cxn>
              </a:cxnLst>
              <a:rect l="T15" t="T16" r="T17" b="T18"/>
              <a:pathLst>
                <a:path w="231" h="129">
                  <a:moveTo>
                    <a:pt x="58" y="0"/>
                  </a:moveTo>
                  <a:lnTo>
                    <a:pt x="0" y="129"/>
                  </a:lnTo>
                  <a:lnTo>
                    <a:pt x="173" y="129"/>
                  </a:lnTo>
                  <a:lnTo>
                    <a:pt x="231" y="0"/>
                  </a:lnTo>
                  <a:lnTo>
                    <a:pt x="58" y="0"/>
                  </a:lnTo>
                  <a:close/>
                </a:path>
              </a:pathLst>
            </a:cu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orbel"/>
                <a:ea typeface="幼圆" panose="02010509060101010101" pitchFamily="49" charset="-122"/>
                <a:cs typeface="+mn-cs"/>
              </a:endParaRPr>
            </a:p>
          </p:txBody>
        </p:sp>
        <p:sp>
          <p:nvSpPr>
            <p:cNvPr id="44068" name="Freeform 39"/>
            <p:cNvSpPr>
              <a:spLocks/>
            </p:cNvSpPr>
            <p:nvPr/>
          </p:nvSpPr>
          <p:spPr bwMode="auto">
            <a:xfrm>
              <a:off x="4407" y="3461"/>
              <a:ext cx="92" cy="51"/>
            </a:xfrm>
            <a:custGeom>
              <a:avLst/>
              <a:gdLst>
                <a:gd name="T0" fmla="*/ 4 w 231"/>
                <a:gd name="T1" fmla="*/ 3 h 129"/>
                <a:gd name="T2" fmla="*/ 0 w 231"/>
                <a:gd name="T3" fmla="*/ 3 h 129"/>
                <a:gd name="T4" fmla="*/ 2 w 231"/>
                <a:gd name="T5" fmla="*/ 0 h 129"/>
                <a:gd name="T6" fmla="*/ 6 w 231"/>
                <a:gd name="T7" fmla="*/ 0 h 129"/>
                <a:gd name="T8" fmla="*/ 4 w 231"/>
                <a:gd name="T9" fmla="*/ 3 h 129"/>
                <a:gd name="T10" fmla="*/ 0 60000 65536"/>
                <a:gd name="T11" fmla="*/ 0 60000 65536"/>
                <a:gd name="T12" fmla="*/ 0 60000 65536"/>
                <a:gd name="T13" fmla="*/ 0 60000 65536"/>
                <a:gd name="T14" fmla="*/ 0 60000 65536"/>
                <a:gd name="T15" fmla="*/ 0 w 231"/>
                <a:gd name="T16" fmla="*/ 0 h 129"/>
                <a:gd name="T17" fmla="*/ 231 w 231"/>
                <a:gd name="T18" fmla="*/ 129 h 129"/>
              </a:gdLst>
              <a:ahLst/>
              <a:cxnLst>
                <a:cxn ang="T10">
                  <a:pos x="T0" y="T1"/>
                </a:cxn>
                <a:cxn ang="T11">
                  <a:pos x="T2" y="T3"/>
                </a:cxn>
                <a:cxn ang="T12">
                  <a:pos x="T4" y="T5"/>
                </a:cxn>
                <a:cxn ang="T13">
                  <a:pos x="T6" y="T7"/>
                </a:cxn>
                <a:cxn ang="T14">
                  <a:pos x="T8" y="T9"/>
                </a:cxn>
              </a:cxnLst>
              <a:rect l="T15" t="T16" r="T17" b="T18"/>
              <a:pathLst>
                <a:path w="231" h="129">
                  <a:moveTo>
                    <a:pt x="173" y="129"/>
                  </a:moveTo>
                  <a:lnTo>
                    <a:pt x="0" y="129"/>
                  </a:lnTo>
                  <a:lnTo>
                    <a:pt x="58" y="0"/>
                  </a:lnTo>
                  <a:lnTo>
                    <a:pt x="231" y="0"/>
                  </a:lnTo>
                  <a:lnTo>
                    <a:pt x="173" y="129"/>
                  </a:lnTo>
                  <a:close/>
                </a:path>
              </a:pathLst>
            </a:custGeom>
            <a:solidFill>
              <a:srgbClr val="BBDFE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orbel"/>
                <a:ea typeface="幼圆" panose="02010509060101010101" pitchFamily="49" charset="-122"/>
                <a:cs typeface="+mn-cs"/>
              </a:endParaRPr>
            </a:p>
          </p:txBody>
        </p:sp>
        <p:sp>
          <p:nvSpPr>
            <p:cNvPr id="44069" name="Freeform 40"/>
            <p:cNvSpPr>
              <a:spLocks/>
            </p:cNvSpPr>
            <p:nvPr/>
          </p:nvSpPr>
          <p:spPr bwMode="auto">
            <a:xfrm>
              <a:off x="4407" y="3461"/>
              <a:ext cx="92" cy="51"/>
            </a:xfrm>
            <a:custGeom>
              <a:avLst/>
              <a:gdLst>
                <a:gd name="T0" fmla="*/ 2 w 231"/>
                <a:gd name="T1" fmla="*/ 0 h 129"/>
                <a:gd name="T2" fmla="*/ 0 w 231"/>
                <a:gd name="T3" fmla="*/ 3 h 129"/>
                <a:gd name="T4" fmla="*/ 4 w 231"/>
                <a:gd name="T5" fmla="*/ 3 h 129"/>
                <a:gd name="T6" fmla="*/ 6 w 231"/>
                <a:gd name="T7" fmla="*/ 0 h 129"/>
                <a:gd name="T8" fmla="*/ 2 w 231"/>
                <a:gd name="T9" fmla="*/ 0 h 129"/>
                <a:gd name="T10" fmla="*/ 0 60000 65536"/>
                <a:gd name="T11" fmla="*/ 0 60000 65536"/>
                <a:gd name="T12" fmla="*/ 0 60000 65536"/>
                <a:gd name="T13" fmla="*/ 0 60000 65536"/>
                <a:gd name="T14" fmla="*/ 0 60000 65536"/>
                <a:gd name="T15" fmla="*/ 0 w 231"/>
                <a:gd name="T16" fmla="*/ 0 h 129"/>
                <a:gd name="T17" fmla="*/ 231 w 231"/>
                <a:gd name="T18" fmla="*/ 129 h 129"/>
              </a:gdLst>
              <a:ahLst/>
              <a:cxnLst>
                <a:cxn ang="T10">
                  <a:pos x="T0" y="T1"/>
                </a:cxn>
                <a:cxn ang="T11">
                  <a:pos x="T2" y="T3"/>
                </a:cxn>
                <a:cxn ang="T12">
                  <a:pos x="T4" y="T5"/>
                </a:cxn>
                <a:cxn ang="T13">
                  <a:pos x="T6" y="T7"/>
                </a:cxn>
                <a:cxn ang="T14">
                  <a:pos x="T8" y="T9"/>
                </a:cxn>
              </a:cxnLst>
              <a:rect l="T15" t="T16" r="T17" b="T18"/>
              <a:pathLst>
                <a:path w="231" h="129">
                  <a:moveTo>
                    <a:pt x="58" y="0"/>
                  </a:moveTo>
                  <a:lnTo>
                    <a:pt x="0" y="129"/>
                  </a:lnTo>
                  <a:lnTo>
                    <a:pt x="173" y="129"/>
                  </a:lnTo>
                  <a:lnTo>
                    <a:pt x="231" y="0"/>
                  </a:lnTo>
                  <a:lnTo>
                    <a:pt x="58" y="0"/>
                  </a:lnTo>
                  <a:close/>
                </a:path>
              </a:pathLst>
            </a:cu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orbel"/>
                <a:ea typeface="幼圆" panose="02010509060101010101" pitchFamily="49" charset="-122"/>
                <a:cs typeface="+mn-cs"/>
              </a:endParaRPr>
            </a:p>
          </p:txBody>
        </p:sp>
        <p:sp>
          <p:nvSpPr>
            <p:cNvPr id="44070" name="Freeform 41"/>
            <p:cNvSpPr>
              <a:spLocks/>
            </p:cNvSpPr>
            <p:nvPr/>
          </p:nvSpPr>
          <p:spPr bwMode="auto">
            <a:xfrm>
              <a:off x="3971" y="3637"/>
              <a:ext cx="92" cy="52"/>
            </a:xfrm>
            <a:custGeom>
              <a:avLst/>
              <a:gdLst>
                <a:gd name="T0" fmla="*/ 4 w 229"/>
                <a:gd name="T1" fmla="*/ 3 h 130"/>
                <a:gd name="T2" fmla="*/ 0 w 229"/>
                <a:gd name="T3" fmla="*/ 3 h 130"/>
                <a:gd name="T4" fmla="*/ 2 w 229"/>
                <a:gd name="T5" fmla="*/ 0 h 130"/>
                <a:gd name="T6" fmla="*/ 6 w 229"/>
                <a:gd name="T7" fmla="*/ 0 h 130"/>
                <a:gd name="T8" fmla="*/ 4 w 229"/>
                <a:gd name="T9" fmla="*/ 3 h 130"/>
                <a:gd name="T10" fmla="*/ 0 60000 65536"/>
                <a:gd name="T11" fmla="*/ 0 60000 65536"/>
                <a:gd name="T12" fmla="*/ 0 60000 65536"/>
                <a:gd name="T13" fmla="*/ 0 60000 65536"/>
                <a:gd name="T14" fmla="*/ 0 60000 65536"/>
                <a:gd name="T15" fmla="*/ 0 w 229"/>
                <a:gd name="T16" fmla="*/ 0 h 130"/>
                <a:gd name="T17" fmla="*/ 229 w 229"/>
                <a:gd name="T18" fmla="*/ 130 h 130"/>
              </a:gdLst>
              <a:ahLst/>
              <a:cxnLst>
                <a:cxn ang="T10">
                  <a:pos x="T0" y="T1"/>
                </a:cxn>
                <a:cxn ang="T11">
                  <a:pos x="T2" y="T3"/>
                </a:cxn>
                <a:cxn ang="T12">
                  <a:pos x="T4" y="T5"/>
                </a:cxn>
                <a:cxn ang="T13">
                  <a:pos x="T6" y="T7"/>
                </a:cxn>
                <a:cxn ang="T14">
                  <a:pos x="T8" y="T9"/>
                </a:cxn>
              </a:cxnLst>
              <a:rect l="T15" t="T16" r="T17" b="T18"/>
              <a:pathLst>
                <a:path w="229" h="130">
                  <a:moveTo>
                    <a:pt x="171" y="130"/>
                  </a:moveTo>
                  <a:lnTo>
                    <a:pt x="0" y="130"/>
                  </a:lnTo>
                  <a:lnTo>
                    <a:pt x="56" y="0"/>
                  </a:lnTo>
                  <a:lnTo>
                    <a:pt x="229" y="0"/>
                  </a:lnTo>
                  <a:lnTo>
                    <a:pt x="171" y="130"/>
                  </a:lnTo>
                  <a:close/>
                </a:path>
              </a:pathLst>
            </a:custGeom>
            <a:solidFill>
              <a:srgbClr val="BBDFE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orbel"/>
                <a:ea typeface="幼圆" panose="02010509060101010101" pitchFamily="49" charset="-122"/>
                <a:cs typeface="+mn-cs"/>
              </a:endParaRPr>
            </a:p>
          </p:txBody>
        </p:sp>
        <p:sp>
          <p:nvSpPr>
            <p:cNvPr id="44071" name="Freeform 42"/>
            <p:cNvSpPr>
              <a:spLocks/>
            </p:cNvSpPr>
            <p:nvPr/>
          </p:nvSpPr>
          <p:spPr bwMode="auto">
            <a:xfrm>
              <a:off x="3971" y="3637"/>
              <a:ext cx="92" cy="52"/>
            </a:xfrm>
            <a:custGeom>
              <a:avLst/>
              <a:gdLst>
                <a:gd name="T0" fmla="*/ 2 w 229"/>
                <a:gd name="T1" fmla="*/ 0 h 130"/>
                <a:gd name="T2" fmla="*/ 0 w 229"/>
                <a:gd name="T3" fmla="*/ 3 h 130"/>
                <a:gd name="T4" fmla="*/ 4 w 229"/>
                <a:gd name="T5" fmla="*/ 3 h 130"/>
                <a:gd name="T6" fmla="*/ 6 w 229"/>
                <a:gd name="T7" fmla="*/ 0 h 130"/>
                <a:gd name="T8" fmla="*/ 2 w 229"/>
                <a:gd name="T9" fmla="*/ 0 h 130"/>
                <a:gd name="T10" fmla="*/ 0 60000 65536"/>
                <a:gd name="T11" fmla="*/ 0 60000 65536"/>
                <a:gd name="T12" fmla="*/ 0 60000 65536"/>
                <a:gd name="T13" fmla="*/ 0 60000 65536"/>
                <a:gd name="T14" fmla="*/ 0 60000 65536"/>
                <a:gd name="T15" fmla="*/ 0 w 229"/>
                <a:gd name="T16" fmla="*/ 0 h 130"/>
                <a:gd name="T17" fmla="*/ 229 w 229"/>
                <a:gd name="T18" fmla="*/ 130 h 130"/>
              </a:gdLst>
              <a:ahLst/>
              <a:cxnLst>
                <a:cxn ang="T10">
                  <a:pos x="T0" y="T1"/>
                </a:cxn>
                <a:cxn ang="T11">
                  <a:pos x="T2" y="T3"/>
                </a:cxn>
                <a:cxn ang="T12">
                  <a:pos x="T4" y="T5"/>
                </a:cxn>
                <a:cxn ang="T13">
                  <a:pos x="T6" y="T7"/>
                </a:cxn>
                <a:cxn ang="T14">
                  <a:pos x="T8" y="T9"/>
                </a:cxn>
              </a:cxnLst>
              <a:rect l="T15" t="T16" r="T17" b="T18"/>
              <a:pathLst>
                <a:path w="229" h="130">
                  <a:moveTo>
                    <a:pt x="56" y="0"/>
                  </a:moveTo>
                  <a:lnTo>
                    <a:pt x="0" y="130"/>
                  </a:lnTo>
                  <a:lnTo>
                    <a:pt x="171" y="130"/>
                  </a:lnTo>
                  <a:lnTo>
                    <a:pt x="229" y="0"/>
                  </a:lnTo>
                  <a:lnTo>
                    <a:pt x="56" y="0"/>
                  </a:lnTo>
                  <a:close/>
                </a:path>
              </a:pathLst>
            </a:cu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orbel"/>
                <a:ea typeface="幼圆" panose="02010509060101010101" pitchFamily="49" charset="-122"/>
                <a:cs typeface="+mn-cs"/>
              </a:endParaRPr>
            </a:p>
          </p:txBody>
        </p:sp>
        <p:sp>
          <p:nvSpPr>
            <p:cNvPr id="44072" name="Freeform 43"/>
            <p:cNvSpPr>
              <a:spLocks/>
            </p:cNvSpPr>
            <p:nvPr/>
          </p:nvSpPr>
          <p:spPr bwMode="auto">
            <a:xfrm>
              <a:off x="3759" y="3461"/>
              <a:ext cx="92" cy="51"/>
            </a:xfrm>
            <a:custGeom>
              <a:avLst/>
              <a:gdLst>
                <a:gd name="T0" fmla="*/ 4 w 231"/>
                <a:gd name="T1" fmla="*/ 3 h 129"/>
                <a:gd name="T2" fmla="*/ 0 w 231"/>
                <a:gd name="T3" fmla="*/ 3 h 129"/>
                <a:gd name="T4" fmla="*/ 2 w 231"/>
                <a:gd name="T5" fmla="*/ 0 h 129"/>
                <a:gd name="T6" fmla="*/ 6 w 231"/>
                <a:gd name="T7" fmla="*/ 0 h 129"/>
                <a:gd name="T8" fmla="*/ 4 w 231"/>
                <a:gd name="T9" fmla="*/ 3 h 129"/>
                <a:gd name="T10" fmla="*/ 0 60000 65536"/>
                <a:gd name="T11" fmla="*/ 0 60000 65536"/>
                <a:gd name="T12" fmla="*/ 0 60000 65536"/>
                <a:gd name="T13" fmla="*/ 0 60000 65536"/>
                <a:gd name="T14" fmla="*/ 0 60000 65536"/>
                <a:gd name="T15" fmla="*/ 0 w 231"/>
                <a:gd name="T16" fmla="*/ 0 h 129"/>
                <a:gd name="T17" fmla="*/ 231 w 231"/>
                <a:gd name="T18" fmla="*/ 129 h 129"/>
              </a:gdLst>
              <a:ahLst/>
              <a:cxnLst>
                <a:cxn ang="T10">
                  <a:pos x="T0" y="T1"/>
                </a:cxn>
                <a:cxn ang="T11">
                  <a:pos x="T2" y="T3"/>
                </a:cxn>
                <a:cxn ang="T12">
                  <a:pos x="T4" y="T5"/>
                </a:cxn>
                <a:cxn ang="T13">
                  <a:pos x="T6" y="T7"/>
                </a:cxn>
                <a:cxn ang="T14">
                  <a:pos x="T8" y="T9"/>
                </a:cxn>
              </a:cxnLst>
              <a:rect l="T15" t="T16" r="T17" b="T18"/>
              <a:pathLst>
                <a:path w="231" h="129">
                  <a:moveTo>
                    <a:pt x="173" y="129"/>
                  </a:moveTo>
                  <a:lnTo>
                    <a:pt x="0" y="129"/>
                  </a:lnTo>
                  <a:lnTo>
                    <a:pt x="58" y="0"/>
                  </a:lnTo>
                  <a:lnTo>
                    <a:pt x="231" y="0"/>
                  </a:lnTo>
                  <a:lnTo>
                    <a:pt x="173" y="129"/>
                  </a:lnTo>
                  <a:close/>
                </a:path>
              </a:pathLst>
            </a:custGeom>
            <a:solidFill>
              <a:srgbClr val="BBDFE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orbel"/>
                <a:ea typeface="幼圆" panose="02010509060101010101" pitchFamily="49" charset="-122"/>
                <a:cs typeface="+mn-cs"/>
              </a:endParaRPr>
            </a:p>
          </p:txBody>
        </p:sp>
        <p:sp>
          <p:nvSpPr>
            <p:cNvPr id="44073" name="Freeform 44"/>
            <p:cNvSpPr>
              <a:spLocks/>
            </p:cNvSpPr>
            <p:nvPr/>
          </p:nvSpPr>
          <p:spPr bwMode="auto">
            <a:xfrm>
              <a:off x="3759" y="3461"/>
              <a:ext cx="92" cy="51"/>
            </a:xfrm>
            <a:custGeom>
              <a:avLst/>
              <a:gdLst>
                <a:gd name="T0" fmla="*/ 2 w 231"/>
                <a:gd name="T1" fmla="*/ 0 h 129"/>
                <a:gd name="T2" fmla="*/ 0 w 231"/>
                <a:gd name="T3" fmla="*/ 3 h 129"/>
                <a:gd name="T4" fmla="*/ 4 w 231"/>
                <a:gd name="T5" fmla="*/ 3 h 129"/>
                <a:gd name="T6" fmla="*/ 6 w 231"/>
                <a:gd name="T7" fmla="*/ 0 h 129"/>
                <a:gd name="T8" fmla="*/ 2 w 231"/>
                <a:gd name="T9" fmla="*/ 0 h 129"/>
                <a:gd name="T10" fmla="*/ 0 60000 65536"/>
                <a:gd name="T11" fmla="*/ 0 60000 65536"/>
                <a:gd name="T12" fmla="*/ 0 60000 65536"/>
                <a:gd name="T13" fmla="*/ 0 60000 65536"/>
                <a:gd name="T14" fmla="*/ 0 60000 65536"/>
                <a:gd name="T15" fmla="*/ 0 w 231"/>
                <a:gd name="T16" fmla="*/ 0 h 129"/>
                <a:gd name="T17" fmla="*/ 231 w 231"/>
                <a:gd name="T18" fmla="*/ 129 h 129"/>
              </a:gdLst>
              <a:ahLst/>
              <a:cxnLst>
                <a:cxn ang="T10">
                  <a:pos x="T0" y="T1"/>
                </a:cxn>
                <a:cxn ang="T11">
                  <a:pos x="T2" y="T3"/>
                </a:cxn>
                <a:cxn ang="T12">
                  <a:pos x="T4" y="T5"/>
                </a:cxn>
                <a:cxn ang="T13">
                  <a:pos x="T6" y="T7"/>
                </a:cxn>
                <a:cxn ang="T14">
                  <a:pos x="T8" y="T9"/>
                </a:cxn>
              </a:cxnLst>
              <a:rect l="T15" t="T16" r="T17" b="T18"/>
              <a:pathLst>
                <a:path w="231" h="129">
                  <a:moveTo>
                    <a:pt x="58" y="0"/>
                  </a:moveTo>
                  <a:lnTo>
                    <a:pt x="0" y="129"/>
                  </a:lnTo>
                  <a:lnTo>
                    <a:pt x="173" y="129"/>
                  </a:lnTo>
                  <a:lnTo>
                    <a:pt x="231" y="0"/>
                  </a:lnTo>
                  <a:lnTo>
                    <a:pt x="58" y="0"/>
                  </a:lnTo>
                  <a:close/>
                </a:path>
              </a:pathLst>
            </a:cu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orbel"/>
                <a:ea typeface="幼圆" panose="02010509060101010101" pitchFamily="49" charset="-122"/>
                <a:cs typeface="+mn-cs"/>
              </a:endParaRPr>
            </a:p>
          </p:txBody>
        </p:sp>
        <p:sp>
          <p:nvSpPr>
            <p:cNvPr id="44074" name="Freeform 46"/>
            <p:cNvSpPr>
              <a:spLocks/>
            </p:cNvSpPr>
            <p:nvPr/>
          </p:nvSpPr>
          <p:spPr bwMode="auto">
            <a:xfrm>
              <a:off x="4163" y="3305"/>
              <a:ext cx="92" cy="51"/>
            </a:xfrm>
            <a:custGeom>
              <a:avLst/>
              <a:gdLst>
                <a:gd name="T0" fmla="*/ 2 w 229"/>
                <a:gd name="T1" fmla="*/ 0 h 129"/>
                <a:gd name="T2" fmla="*/ 0 w 229"/>
                <a:gd name="T3" fmla="*/ 3 h 129"/>
                <a:gd name="T4" fmla="*/ 4 w 229"/>
                <a:gd name="T5" fmla="*/ 3 h 129"/>
                <a:gd name="T6" fmla="*/ 6 w 229"/>
                <a:gd name="T7" fmla="*/ 0 h 129"/>
                <a:gd name="T8" fmla="*/ 2 w 229"/>
                <a:gd name="T9" fmla="*/ 0 h 129"/>
                <a:gd name="T10" fmla="*/ 0 60000 65536"/>
                <a:gd name="T11" fmla="*/ 0 60000 65536"/>
                <a:gd name="T12" fmla="*/ 0 60000 65536"/>
                <a:gd name="T13" fmla="*/ 0 60000 65536"/>
                <a:gd name="T14" fmla="*/ 0 60000 65536"/>
                <a:gd name="T15" fmla="*/ 0 w 229"/>
                <a:gd name="T16" fmla="*/ 0 h 129"/>
                <a:gd name="T17" fmla="*/ 229 w 229"/>
                <a:gd name="T18" fmla="*/ 129 h 129"/>
              </a:gdLst>
              <a:ahLst/>
              <a:cxnLst>
                <a:cxn ang="T10">
                  <a:pos x="T0" y="T1"/>
                </a:cxn>
                <a:cxn ang="T11">
                  <a:pos x="T2" y="T3"/>
                </a:cxn>
                <a:cxn ang="T12">
                  <a:pos x="T4" y="T5"/>
                </a:cxn>
                <a:cxn ang="T13">
                  <a:pos x="T6" y="T7"/>
                </a:cxn>
                <a:cxn ang="T14">
                  <a:pos x="T8" y="T9"/>
                </a:cxn>
              </a:cxnLst>
              <a:rect l="T15" t="T16" r="T17" b="T18"/>
              <a:pathLst>
                <a:path w="229" h="129">
                  <a:moveTo>
                    <a:pt x="56" y="0"/>
                  </a:moveTo>
                  <a:lnTo>
                    <a:pt x="0" y="129"/>
                  </a:lnTo>
                  <a:lnTo>
                    <a:pt x="171" y="129"/>
                  </a:lnTo>
                  <a:lnTo>
                    <a:pt x="229" y="0"/>
                  </a:lnTo>
                  <a:lnTo>
                    <a:pt x="56" y="0"/>
                  </a:lnTo>
                  <a:close/>
                </a:path>
              </a:pathLst>
            </a:cu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orbel"/>
                <a:ea typeface="幼圆" panose="02010509060101010101" pitchFamily="49" charset="-122"/>
                <a:cs typeface="+mn-cs"/>
              </a:endParaRPr>
            </a:p>
          </p:txBody>
        </p:sp>
        <p:sp>
          <p:nvSpPr>
            <p:cNvPr id="44075" name="Freeform 47"/>
            <p:cNvSpPr>
              <a:spLocks/>
            </p:cNvSpPr>
            <p:nvPr/>
          </p:nvSpPr>
          <p:spPr bwMode="auto">
            <a:xfrm>
              <a:off x="7" y="2916"/>
              <a:ext cx="1190" cy="438"/>
            </a:xfrm>
            <a:custGeom>
              <a:avLst/>
              <a:gdLst>
                <a:gd name="T0" fmla="*/ 61 w 2975"/>
                <a:gd name="T1" fmla="*/ 28 h 1095"/>
                <a:gd name="T2" fmla="*/ 0 w 2975"/>
                <a:gd name="T3" fmla="*/ 28 h 1095"/>
                <a:gd name="T4" fmla="*/ 15 w 2975"/>
                <a:gd name="T5" fmla="*/ 0 h 1095"/>
                <a:gd name="T6" fmla="*/ 76 w 2975"/>
                <a:gd name="T7" fmla="*/ 0 h 1095"/>
                <a:gd name="T8" fmla="*/ 61 w 2975"/>
                <a:gd name="T9" fmla="*/ 28 h 1095"/>
                <a:gd name="T10" fmla="*/ 0 60000 65536"/>
                <a:gd name="T11" fmla="*/ 0 60000 65536"/>
                <a:gd name="T12" fmla="*/ 0 60000 65536"/>
                <a:gd name="T13" fmla="*/ 0 60000 65536"/>
                <a:gd name="T14" fmla="*/ 0 60000 65536"/>
                <a:gd name="T15" fmla="*/ 0 w 2975"/>
                <a:gd name="T16" fmla="*/ 0 h 1095"/>
                <a:gd name="T17" fmla="*/ 2975 w 2975"/>
                <a:gd name="T18" fmla="*/ 1095 h 1095"/>
              </a:gdLst>
              <a:ahLst/>
              <a:cxnLst>
                <a:cxn ang="T10">
                  <a:pos x="T0" y="T1"/>
                </a:cxn>
                <a:cxn ang="T11">
                  <a:pos x="T2" y="T3"/>
                </a:cxn>
                <a:cxn ang="T12">
                  <a:pos x="T4" y="T5"/>
                </a:cxn>
                <a:cxn ang="T13">
                  <a:pos x="T6" y="T7"/>
                </a:cxn>
                <a:cxn ang="T14">
                  <a:pos x="T8" y="T9"/>
                </a:cxn>
              </a:cxnLst>
              <a:rect l="T15" t="T16" r="T17" b="T18"/>
              <a:pathLst>
                <a:path w="2975" h="1095">
                  <a:moveTo>
                    <a:pt x="2381" y="1095"/>
                  </a:moveTo>
                  <a:lnTo>
                    <a:pt x="0" y="1095"/>
                  </a:lnTo>
                  <a:lnTo>
                    <a:pt x="595" y="0"/>
                  </a:lnTo>
                  <a:lnTo>
                    <a:pt x="2975" y="0"/>
                  </a:lnTo>
                  <a:lnTo>
                    <a:pt x="2381" y="1095"/>
                  </a:lnTo>
                  <a:close/>
                </a:path>
              </a:pathLst>
            </a:custGeom>
            <a:solidFill>
              <a:srgbClr val="FFEBC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orbel"/>
                <a:ea typeface="幼圆" panose="02010509060101010101" pitchFamily="49" charset="-122"/>
                <a:cs typeface="+mn-cs"/>
              </a:endParaRPr>
            </a:p>
          </p:txBody>
        </p:sp>
        <p:sp>
          <p:nvSpPr>
            <p:cNvPr id="44076" name="Freeform 48"/>
            <p:cNvSpPr>
              <a:spLocks/>
            </p:cNvSpPr>
            <p:nvPr/>
          </p:nvSpPr>
          <p:spPr bwMode="auto">
            <a:xfrm>
              <a:off x="682" y="3099"/>
              <a:ext cx="92" cy="52"/>
            </a:xfrm>
            <a:custGeom>
              <a:avLst/>
              <a:gdLst>
                <a:gd name="T0" fmla="*/ 4 w 231"/>
                <a:gd name="T1" fmla="*/ 3 h 130"/>
                <a:gd name="T2" fmla="*/ 0 w 231"/>
                <a:gd name="T3" fmla="*/ 3 h 130"/>
                <a:gd name="T4" fmla="*/ 2 w 231"/>
                <a:gd name="T5" fmla="*/ 0 h 130"/>
                <a:gd name="T6" fmla="*/ 6 w 231"/>
                <a:gd name="T7" fmla="*/ 0 h 130"/>
                <a:gd name="T8" fmla="*/ 4 w 231"/>
                <a:gd name="T9" fmla="*/ 3 h 130"/>
                <a:gd name="T10" fmla="*/ 0 60000 65536"/>
                <a:gd name="T11" fmla="*/ 0 60000 65536"/>
                <a:gd name="T12" fmla="*/ 0 60000 65536"/>
                <a:gd name="T13" fmla="*/ 0 60000 65536"/>
                <a:gd name="T14" fmla="*/ 0 60000 65536"/>
                <a:gd name="T15" fmla="*/ 0 w 231"/>
                <a:gd name="T16" fmla="*/ 0 h 130"/>
                <a:gd name="T17" fmla="*/ 231 w 231"/>
                <a:gd name="T18" fmla="*/ 130 h 130"/>
              </a:gdLst>
              <a:ahLst/>
              <a:cxnLst>
                <a:cxn ang="T10">
                  <a:pos x="T0" y="T1"/>
                </a:cxn>
                <a:cxn ang="T11">
                  <a:pos x="T2" y="T3"/>
                </a:cxn>
                <a:cxn ang="T12">
                  <a:pos x="T4" y="T5"/>
                </a:cxn>
                <a:cxn ang="T13">
                  <a:pos x="T6" y="T7"/>
                </a:cxn>
                <a:cxn ang="T14">
                  <a:pos x="T8" y="T9"/>
                </a:cxn>
              </a:cxnLst>
              <a:rect l="T15" t="T16" r="T17" b="T18"/>
              <a:pathLst>
                <a:path w="231" h="130">
                  <a:moveTo>
                    <a:pt x="173" y="130"/>
                  </a:moveTo>
                  <a:lnTo>
                    <a:pt x="0" y="130"/>
                  </a:lnTo>
                  <a:lnTo>
                    <a:pt x="58" y="0"/>
                  </a:lnTo>
                  <a:lnTo>
                    <a:pt x="231" y="0"/>
                  </a:lnTo>
                  <a:lnTo>
                    <a:pt x="173" y="130"/>
                  </a:lnTo>
                  <a:close/>
                </a:path>
              </a:pathLst>
            </a:custGeom>
            <a:solidFill>
              <a:srgbClr val="BBDFE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orbel"/>
                <a:ea typeface="幼圆" panose="02010509060101010101" pitchFamily="49" charset="-122"/>
                <a:cs typeface="+mn-cs"/>
              </a:endParaRPr>
            </a:p>
          </p:txBody>
        </p:sp>
        <p:sp>
          <p:nvSpPr>
            <p:cNvPr id="44077" name="Freeform 49"/>
            <p:cNvSpPr>
              <a:spLocks/>
            </p:cNvSpPr>
            <p:nvPr/>
          </p:nvSpPr>
          <p:spPr bwMode="auto">
            <a:xfrm>
              <a:off x="682" y="3099"/>
              <a:ext cx="92" cy="52"/>
            </a:xfrm>
            <a:custGeom>
              <a:avLst/>
              <a:gdLst>
                <a:gd name="T0" fmla="*/ 2 w 231"/>
                <a:gd name="T1" fmla="*/ 0 h 130"/>
                <a:gd name="T2" fmla="*/ 0 w 231"/>
                <a:gd name="T3" fmla="*/ 3 h 130"/>
                <a:gd name="T4" fmla="*/ 4 w 231"/>
                <a:gd name="T5" fmla="*/ 3 h 130"/>
                <a:gd name="T6" fmla="*/ 6 w 231"/>
                <a:gd name="T7" fmla="*/ 0 h 130"/>
                <a:gd name="T8" fmla="*/ 2 w 231"/>
                <a:gd name="T9" fmla="*/ 0 h 130"/>
                <a:gd name="T10" fmla="*/ 0 60000 65536"/>
                <a:gd name="T11" fmla="*/ 0 60000 65536"/>
                <a:gd name="T12" fmla="*/ 0 60000 65536"/>
                <a:gd name="T13" fmla="*/ 0 60000 65536"/>
                <a:gd name="T14" fmla="*/ 0 60000 65536"/>
                <a:gd name="T15" fmla="*/ 0 w 231"/>
                <a:gd name="T16" fmla="*/ 0 h 130"/>
                <a:gd name="T17" fmla="*/ 231 w 231"/>
                <a:gd name="T18" fmla="*/ 130 h 130"/>
              </a:gdLst>
              <a:ahLst/>
              <a:cxnLst>
                <a:cxn ang="T10">
                  <a:pos x="T0" y="T1"/>
                </a:cxn>
                <a:cxn ang="T11">
                  <a:pos x="T2" y="T3"/>
                </a:cxn>
                <a:cxn ang="T12">
                  <a:pos x="T4" y="T5"/>
                </a:cxn>
                <a:cxn ang="T13">
                  <a:pos x="T6" y="T7"/>
                </a:cxn>
                <a:cxn ang="T14">
                  <a:pos x="T8" y="T9"/>
                </a:cxn>
              </a:cxnLst>
              <a:rect l="T15" t="T16" r="T17" b="T18"/>
              <a:pathLst>
                <a:path w="231" h="130">
                  <a:moveTo>
                    <a:pt x="58" y="0"/>
                  </a:moveTo>
                  <a:lnTo>
                    <a:pt x="0" y="130"/>
                  </a:lnTo>
                  <a:lnTo>
                    <a:pt x="173" y="130"/>
                  </a:lnTo>
                  <a:lnTo>
                    <a:pt x="231" y="0"/>
                  </a:lnTo>
                  <a:lnTo>
                    <a:pt x="58" y="0"/>
                  </a:lnTo>
                  <a:close/>
                </a:path>
              </a:pathLst>
            </a:cu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orbel"/>
                <a:ea typeface="幼圆" panose="02010509060101010101" pitchFamily="49" charset="-122"/>
                <a:cs typeface="+mn-cs"/>
              </a:endParaRPr>
            </a:p>
          </p:txBody>
        </p:sp>
        <p:sp>
          <p:nvSpPr>
            <p:cNvPr id="44078" name="Freeform 50"/>
            <p:cNvSpPr>
              <a:spLocks/>
            </p:cNvSpPr>
            <p:nvPr/>
          </p:nvSpPr>
          <p:spPr bwMode="auto">
            <a:xfrm>
              <a:off x="862" y="3099"/>
              <a:ext cx="92" cy="52"/>
            </a:xfrm>
            <a:custGeom>
              <a:avLst/>
              <a:gdLst>
                <a:gd name="T0" fmla="*/ 4 w 231"/>
                <a:gd name="T1" fmla="*/ 3 h 130"/>
                <a:gd name="T2" fmla="*/ 0 w 231"/>
                <a:gd name="T3" fmla="*/ 3 h 130"/>
                <a:gd name="T4" fmla="*/ 2 w 231"/>
                <a:gd name="T5" fmla="*/ 0 h 130"/>
                <a:gd name="T6" fmla="*/ 6 w 231"/>
                <a:gd name="T7" fmla="*/ 0 h 130"/>
                <a:gd name="T8" fmla="*/ 4 w 231"/>
                <a:gd name="T9" fmla="*/ 3 h 130"/>
                <a:gd name="T10" fmla="*/ 0 60000 65536"/>
                <a:gd name="T11" fmla="*/ 0 60000 65536"/>
                <a:gd name="T12" fmla="*/ 0 60000 65536"/>
                <a:gd name="T13" fmla="*/ 0 60000 65536"/>
                <a:gd name="T14" fmla="*/ 0 60000 65536"/>
                <a:gd name="T15" fmla="*/ 0 w 231"/>
                <a:gd name="T16" fmla="*/ 0 h 130"/>
                <a:gd name="T17" fmla="*/ 231 w 231"/>
                <a:gd name="T18" fmla="*/ 130 h 130"/>
              </a:gdLst>
              <a:ahLst/>
              <a:cxnLst>
                <a:cxn ang="T10">
                  <a:pos x="T0" y="T1"/>
                </a:cxn>
                <a:cxn ang="T11">
                  <a:pos x="T2" y="T3"/>
                </a:cxn>
                <a:cxn ang="T12">
                  <a:pos x="T4" y="T5"/>
                </a:cxn>
                <a:cxn ang="T13">
                  <a:pos x="T6" y="T7"/>
                </a:cxn>
                <a:cxn ang="T14">
                  <a:pos x="T8" y="T9"/>
                </a:cxn>
              </a:cxnLst>
              <a:rect l="T15" t="T16" r="T17" b="T18"/>
              <a:pathLst>
                <a:path w="231" h="130">
                  <a:moveTo>
                    <a:pt x="173" y="130"/>
                  </a:moveTo>
                  <a:lnTo>
                    <a:pt x="0" y="130"/>
                  </a:lnTo>
                  <a:lnTo>
                    <a:pt x="58" y="0"/>
                  </a:lnTo>
                  <a:lnTo>
                    <a:pt x="231" y="0"/>
                  </a:lnTo>
                  <a:lnTo>
                    <a:pt x="173" y="130"/>
                  </a:lnTo>
                  <a:close/>
                </a:path>
              </a:pathLst>
            </a:custGeom>
            <a:solidFill>
              <a:srgbClr val="BBDFE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orbel"/>
                <a:ea typeface="幼圆" panose="02010509060101010101" pitchFamily="49" charset="-122"/>
                <a:cs typeface="+mn-cs"/>
              </a:endParaRPr>
            </a:p>
          </p:txBody>
        </p:sp>
        <p:sp>
          <p:nvSpPr>
            <p:cNvPr id="44079" name="Freeform 51"/>
            <p:cNvSpPr>
              <a:spLocks/>
            </p:cNvSpPr>
            <p:nvPr/>
          </p:nvSpPr>
          <p:spPr bwMode="auto">
            <a:xfrm>
              <a:off x="862" y="3099"/>
              <a:ext cx="92" cy="52"/>
            </a:xfrm>
            <a:custGeom>
              <a:avLst/>
              <a:gdLst>
                <a:gd name="T0" fmla="*/ 2 w 231"/>
                <a:gd name="T1" fmla="*/ 0 h 130"/>
                <a:gd name="T2" fmla="*/ 0 w 231"/>
                <a:gd name="T3" fmla="*/ 3 h 130"/>
                <a:gd name="T4" fmla="*/ 4 w 231"/>
                <a:gd name="T5" fmla="*/ 3 h 130"/>
                <a:gd name="T6" fmla="*/ 6 w 231"/>
                <a:gd name="T7" fmla="*/ 0 h 130"/>
                <a:gd name="T8" fmla="*/ 2 w 231"/>
                <a:gd name="T9" fmla="*/ 0 h 130"/>
                <a:gd name="T10" fmla="*/ 0 60000 65536"/>
                <a:gd name="T11" fmla="*/ 0 60000 65536"/>
                <a:gd name="T12" fmla="*/ 0 60000 65536"/>
                <a:gd name="T13" fmla="*/ 0 60000 65536"/>
                <a:gd name="T14" fmla="*/ 0 60000 65536"/>
                <a:gd name="T15" fmla="*/ 0 w 231"/>
                <a:gd name="T16" fmla="*/ 0 h 130"/>
                <a:gd name="T17" fmla="*/ 231 w 231"/>
                <a:gd name="T18" fmla="*/ 130 h 130"/>
              </a:gdLst>
              <a:ahLst/>
              <a:cxnLst>
                <a:cxn ang="T10">
                  <a:pos x="T0" y="T1"/>
                </a:cxn>
                <a:cxn ang="T11">
                  <a:pos x="T2" y="T3"/>
                </a:cxn>
                <a:cxn ang="T12">
                  <a:pos x="T4" y="T5"/>
                </a:cxn>
                <a:cxn ang="T13">
                  <a:pos x="T6" y="T7"/>
                </a:cxn>
                <a:cxn ang="T14">
                  <a:pos x="T8" y="T9"/>
                </a:cxn>
              </a:cxnLst>
              <a:rect l="T15" t="T16" r="T17" b="T18"/>
              <a:pathLst>
                <a:path w="231" h="130">
                  <a:moveTo>
                    <a:pt x="58" y="0"/>
                  </a:moveTo>
                  <a:lnTo>
                    <a:pt x="0" y="130"/>
                  </a:lnTo>
                  <a:lnTo>
                    <a:pt x="173" y="130"/>
                  </a:lnTo>
                  <a:lnTo>
                    <a:pt x="231" y="0"/>
                  </a:lnTo>
                  <a:lnTo>
                    <a:pt x="58" y="0"/>
                  </a:lnTo>
                  <a:close/>
                </a:path>
              </a:pathLst>
            </a:cu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orbel"/>
                <a:ea typeface="幼圆" panose="02010509060101010101" pitchFamily="49" charset="-122"/>
                <a:cs typeface="+mn-cs"/>
              </a:endParaRPr>
            </a:p>
          </p:txBody>
        </p:sp>
        <p:sp>
          <p:nvSpPr>
            <p:cNvPr id="44080" name="Freeform 52"/>
            <p:cNvSpPr>
              <a:spLocks/>
            </p:cNvSpPr>
            <p:nvPr/>
          </p:nvSpPr>
          <p:spPr bwMode="auto">
            <a:xfrm>
              <a:off x="426" y="3274"/>
              <a:ext cx="92" cy="53"/>
            </a:xfrm>
            <a:custGeom>
              <a:avLst/>
              <a:gdLst>
                <a:gd name="T0" fmla="*/ 4 w 230"/>
                <a:gd name="T1" fmla="*/ 3 h 131"/>
                <a:gd name="T2" fmla="*/ 0 w 230"/>
                <a:gd name="T3" fmla="*/ 3 h 131"/>
                <a:gd name="T4" fmla="*/ 2 w 230"/>
                <a:gd name="T5" fmla="*/ 0 h 131"/>
                <a:gd name="T6" fmla="*/ 6 w 230"/>
                <a:gd name="T7" fmla="*/ 0 h 131"/>
                <a:gd name="T8" fmla="*/ 4 w 230"/>
                <a:gd name="T9" fmla="*/ 3 h 131"/>
                <a:gd name="T10" fmla="*/ 0 60000 65536"/>
                <a:gd name="T11" fmla="*/ 0 60000 65536"/>
                <a:gd name="T12" fmla="*/ 0 60000 65536"/>
                <a:gd name="T13" fmla="*/ 0 60000 65536"/>
                <a:gd name="T14" fmla="*/ 0 60000 65536"/>
                <a:gd name="T15" fmla="*/ 0 w 230"/>
                <a:gd name="T16" fmla="*/ 0 h 131"/>
                <a:gd name="T17" fmla="*/ 230 w 230"/>
                <a:gd name="T18" fmla="*/ 131 h 131"/>
              </a:gdLst>
              <a:ahLst/>
              <a:cxnLst>
                <a:cxn ang="T10">
                  <a:pos x="T0" y="T1"/>
                </a:cxn>
                <a:cxn ang="T11">
                  <a:pos x="T2" y="T3"/>
                </a:cxn>
                <a:cxn ang="T12">
                  <a:pos x="T4" y="T5"/>
                </a:cxn>
                <a:cxn ang="T13">
                  <a:pos x="T6" y="T7"/>
                </a:cxn>
                <a:cxn ang="T14">
                  <a:pos x="T8" y="T9"/>
                </a:cxn>
              </a:cxnLst>
              <a:rect l="T15" t="T16" r="T17" b="T18"/>
              <a:pathLst>
                <a:path w="230" h="131">
                  <a:moveTo>
                    <a:pt x="172" y="131"/>
                  </a:moveTo>
                  <a:lnTo>
                    <a:pt x="0" y="131"/>
                  </a:lnTo>
                  <a:lnTo>
                    <a:pt x="57" y="0"/>
                  </a:lnTo>
                  <a:lnTo>
                    <a:pt x="230" y="0"/>
                  </a:lnTo>
                  <a:lnTo>
                    <a:pt x="172" y="131"/>
                  </a:lnTo>
                  <a:close/>
                </a:path>
              </a:pathLst>
            </a:custGeom>
            <a:solidFill>
              <a:srgbClr val="BBDFE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orbel"/>
                <a:ea typeface="幼圆" panose="02010509060101010101" pitchFamily="49" charset="-122"/>
                <a:cs typeface="+mn-cs"/>
              </a:endParaRPr>
            </a:p>
          </p:txBody>
        </p:sp>
        <p:sp>
          <p:nvSpPr>
            <p:cNvPr id="44081" name="Freeform 53"/>
            <p:cNvSpPr>
              <a:spLocks/>
            </p:cNvSpPr>
            <p:nvPr/>
          </p:nvSpPr>
          <p:spPr bwMode="auto">
            <a:xfrm>
              <a:off x="426" y="3274"/>
              <a:ext cx="92" cy="53"/>
            </a:xfrm>
            <a:custGeom>
              <a:avLst/>
              <a:gdLst>
                <a:gd name="T0" fmla="*/ 2 w 230"/>
                <a:gd name="T1" fmla="*/ 0 h 131"/>
                <a:gd name="T2" fmla="*/ 0 w 230"/>
                <a:gd name="T3" fmla="*/ 3 h 131"/>
                <a:gd name="T4" fmla="*/ 4 w 230"/>
                <a:gd name="T5" fmla="*/ 3 h 131"/>
                <a:gd name="T6" fmla="*/ 6 w 230"/>
                <a:gd name="T7" fmla="*/ 0 h 131"/>
                <a:gd name="T8" fmla="*/ 2 w 230"/>
                <a:gd name="T9" fmla="*/ 0 h 131"/>
                <a:gd name="T10" fmla="*/ 0 60000 65536"/>
                <a:gd name="T11" fmla="*/ 0 60000 65536"/>
                <a:gd name="T12" fmla="*/ 0 60000 65536"/>
                <a:gd name="T13" fmla="*/ 0 60000 65536"/>
                <a:gd name="T14" fmla="*/ 0 60000 65536"/>
                <a:gd name="T15" fmla="*/ 0 w 230"/>
                <a:gd name="T16" fmla="*/ 0 h 131"/>
                <a:gd name="T17" fmla="*/ 230 w 230"/>
                <a:gd name="T18" fmla="*/ 131 h 131"/>
              </a:gdLst>
              <a:ahLst/>
              <a:cxnLst>
                <a:cxn ang="T10">
                  <a:pos x="T0" y="T1"/>
                </a:cxn>
                <a:cxn ang="T11">
                  <a:pos x="T2" y="T3"/>
                </a:cxn>
                <a:cxn ang="T12">
                  <a:pos x="T4" y="T5"/>
                </a:cxn>
                <a:cxn ang="T13">
                  <a:pos x="T6" y="T7"/>
                </a:cxn>
                <a:cxn ang="T14">
                  <a:pos x="T8" y="T9"/>
                </a:cxn>
              </a:cxnLst>
              <a:rect l="T15" t="T16" r="T17" b="T18"/>
              <a:pathLst>
                <a:path w="230" h="131">
                  <a:moveTo>
                    <a:pt x="57" y="0"/>
                  </a:moveTo>
                  <a:lnTo>
                    <a:pt x="0" y="131"/>
                  </a:lnTo>
                  <a:lnTo>
                    <a:pt x="172" y="131"/>
                  </a:lnTo>
                  <a:lnTo>
                    <a:pt x="230" y="0"/>
                  </a:lnTo>
                  <a:lnTo>
                    <a:pt x="57" y="0"/>
                  </a:lnTo>
                  <a:close/>
                </a:path>
              </a:pathLst>
            </a:cu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orbel"/>
                <a:ea typeface="幼圆" panose="02010509060101010101" pitchFamily="49" charset="-122"/>
                <a:cs typeface="+mn-cs"/>
              </a:endParaRPr>
            </a:p>
          </p:txBody>
        </p:sp>
        <p:sp>
          <p:nvSpPr>
            <p:cNvPr id="44082" name="Freeform 54"/>
            <p:cNvSpPr>
              <a:spLocks/>
            </p:cNvSpPr>
            <p:nvPr/>
          </p:nvSpPr>
          <p:spPr bwMode="auto">
            <a:xfrm>
              <a:off x="214" y="3099"/>
              <a:ext cx="92" cy="52"/>
            </a:xfrm>
            <a:custGeom>
              <a:avLst/>
              <a:gdLst>
                <a:gd name="T0" fmla="*/ 4 w 231"/>
                <a:gd name="T1" fmla="*/ 3 h 130"/>
                <a:gd name="T2" fmla="*/ 0 w 231"/>
                <a:gd name="T3" fmla="*/ 3 h 130"/>
                <a:gd name="T4" fmla="*/ 2 w 231"/>
                <a:gd name="T5" fmla="*/ 0 h 130"/>
                <a:gd name="T6" fmla="*/ 6 w 231"/>
                <a:gd name="T7" fmla="*/ 0 h 130"/>
                <a:gd name="T8" fmla="*/ 4 w 231"/>
                <a:gd name="T9" fmla="*/ 3 h 130"/>
                <a:gd name="T10" fmla="*/ 0 60000 65536"/>
                <a:gd name="T11" fmla="*/ 0 60000 65536"/>
                <a:gd name="T12" fmla="*/ 0 60000 65536"/>
                <a:gd name="T13" fmla="*/ 0 60000 65536"/>
                <a:gd name="T14" fmla="*/ 0 60000 65536"/>
                <a:gd name="T15" fmla="*/ 0 w 231"/>
                <a:gd name="T16" fmla="*/ 0 h 130"/>
                <a:gd name="T17" fmla="*/ 231 w 231"/>
                <a:gd name="T18" fmla="*/ 130 h 130"/>
              </a:gdLst>
              <a:ahLst/>
              <a:cxnLst>
                <a:cxn ang="T10">
                  <a:pos x="T0" y="T1"/>
                </a:cxn>
                <a:cxn ang="T11">
                  <a:pos x="T2" y="T3"/>
                </a:cxn>
                <a:cxn ang="T12">
                  <a:pos x="T4" y="T5"/>
                </a:cxn>
                <a:cxn ang="T13">
                  <a:pos x="T6" y="T7"/>
                </a:cxn>
                <a:cxn ang="T14">
                  <a:pos x="T8" y="T9"/>
                </a:cxn>
              </a:cxnLst>
              <a:rect l="T15" t="T16" r="T17" b="T18"/>
              <a:pathLst>
                <a:path w="231" h="130">
                  <a:moveTo>
                    <a:pt x="173" y="130"/>
                  </a:moveTo>
                  <a:lnTo>
                    <a:pt x="0" y="130"/>
                  </a:lnTo>
                  <a:lnTo>
                    <a:pt x="58" y="0"/>
                  </a:lnTo>
                  <a:lnTo>
                    <a:pt x="231" y="0"/>
                  </a:lnTo>
                  <a:lnTo>
                    <a:pt x="173" y="130"/>
                  </a:lnTo>
                  <a:close/>
                </a:path>
              </a:pathLst>
            </a:custGeom>
            <a:solidFill>
              <a:srgbClr val="BBDFE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orbel"/>
                <a:ea typeface="幼圆" panose="02010509060101010101" pitchFamily="49" charset="-122"/>
                <a:cs typeface="+mn-cs"/>
              </a:endParaRPr>
            </a:p>
          </p:txBody>
        </p:sp>
        <p:sp>
          <p:nvSpPr>
            <p:cNvPr id="44083" name="Freeform 55"/>
            <p:cNvSpPr>
              <a:spLocks/>
            </p:cNvSpPr>
            <p:nvPr/>
          </p:nvSpPr>
          <p:spPr bwMode="auto">
            <a:xfrm>
              <a:off x="214" y="3099"/>
              <a:ext cx="92" cy="52"/>
            </a:xfrm>
            <a:custGeom>
              <a:avLst/>
              <a:gdLst>
                <a:gd name="T0" fmla="*/ 2 w 231"/>
                <a:gd name="T1" fmla="*/ 0 h 130"/>
                <a:gd name="T2" fmla="*/ 0 w 231"/>
                <a:gd name="T3" fmla="*/ 3 h 130"/>
                <a:gd name="T4" fmla="*/ 4 w 231"/>
                <a:gd name="T5" fmla="*/ 3 h 130"/>
                <a:gd name="T6" fmla="*/ 6 w 231"/>
                <a:gd name="T7" fmla="*/ 0 h 130"/>
                <a:gd name="T8" fmla="*/ 2 w 231"/>
                <a:gd name="T9" fmla="*/ 0 h 130"/>
                <a:gd name="T10" fmla="*/ 0 60000 65536"/>
                <a:gd name="T11" fmla="*/ 0 60000 65536"/>
                <a:gd name="T12" fmla="*/ 0 60000 65536"/>
                <a:gd name="T13" fmla="*/ 0 60000 65536"/>
                <a:gd name="T14" fmla="*/ 0 60000 65536"/>
                <a:gd name="T15" fmla="*/ 0 w 231"/>
                <a:gd name="T16" fmla="*/ 0 h 130"/>
                <a:gd name="T17" fmla="*/ 231 w 231"/>
                <a:gd name="T18" fmla="*/ 130 h 130"/>
              </a:gdLst>
              <a:ahLst/>
              <a:cxnLst>
                <a:cxn ang="T10">
                  <a:pos x="T0" y="T1"/>
                </a:cxn>
                <a:cxn ang="T11">
                  <a:pos x="T2" y="T3"/>
                </a:cxn>
                <a:cxn ang="T12">
                  <a:pos x="T4" y="T5"/>
                </a:cxn>
                <a:cxn ang="T13">
                  <a:pos x="T6" y="T7"/>
                </a:cxn>
                <a:cxn ang="T14">
                  <a:pos x="T8" y="T9"/>
                </a:cxn>
              </a:cxnLst>
              <a:rect l="T15" t="T16" r="T17" b="T18"/>
              <a:pathLst>
                <a:path w="231" h="130">
                  <a:moveTo>
                    <a:pt x="58" y="0"/>
                  </a:moveTo>
                  <a:lnTo>
                    <a:pt x="0" y="130"/>
                  </a:lnTo>
                  <a:lnTo>
                    <a:pt x="173" y="130"/>
                  </a:lnTo>
                  <a:lnTo>
                    <a:pt x="231" y="0"/>
                  </a:lnTo>
                  <a:lnTo>
                    <a:pt x="58" y="0"/>
                  </a:lnTo>
                  <a:close/>
                </a:path>
              </a:pathLst>
            </a:cu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orbel"/>
                <a:ea typeface="幼圆" panose="02010509060101010101" pitchFamily="49" charset="-122"/>
                <a:cs typeface="+mn-cs"/>
              </a:endParaRPr>
            </a:p>
          </p:txBody>
        </p:sp>
        <p:sp>
          <p:nvSpPr>
            <p:cNvPr id="44084" name="Freeform 56"/>
            <p:cNvSpPr>
              <a:spLocks/>
            </p:cNvSpPr>
            <p:nvPr/>
          </p:nvSpPr>
          <p:spPr bwMode="auto">
            <a:xfrm>
              <a:off x="618" y="2943"/>
              <a:ext cx="92" cy="52"/>
            </a:xfrm>
            <a:custGeom>
              <a:avLst/>
              <a:gdLst>
                <a:gd name="T0" fmla="*/ 4 w 230"/>
                <a:gd name="T1" fmla="*/ 3 h 130"/>
                <a:gd name="T2" fmla="*/ 0 w 230"/>
                <a:gd name="T3" fmla="*/ 3 h 130"/>
                <a:gd name="T4" fmla="*/ 2 w 230"/>
                <a:gd name="T5" fmla="*/ 0 h 130"/>
                <a:gd name="T6" fmla="*/ 6 w 230"/>
                <a:gd name="T7" fmla="*/ 0 h 130"/>
                <a:gd name="T8" fmla="*/ 4 w 230"/>
                <a:gd name="T9" fmla="*/ 3 h 130"/>
                <a:gd name="T10" fmla="*/ 0 60000 65536"/>
                <a:gd name="T11" fmla="*/ 0 60000 65536"/>
                <a:gd name="T12" fmla="*/ 0 60000 65536"/>
                <a:gd name="T13" fmla="*/ 0 60000 65536"/>
                <a:gd name="T14" fmla="*/ 0 60000 65536"/>
                <a:gd name="T15" fmla="*/ 0 w 230"/>
                <a:gd name="T16" fmla="*/ 0 h 130"/>
                <a:gd name="T17" fmla="*/ 230 w 230"/>
                <a:gd name="T18" fmla="*/ 130 h 130"/>
              </a:gdLst>
              <a:ahLst/>
              <a:cxnLst>
                <a:cxn ang="T10">
                  <a:pos x="T0" y="T1"/>
                </a:cxn>
                <a:cxn ang="T11">
                  <a:pos x="T2" y="T3"/>
                </a:cxn>
                <a:cxn ang="T12">
                  <a:pos x="T4" y="T5"/>
                </a:cxn>
                <a:cxn ang="T13">
                  <a:pos x="T6" y="T7"/>
                </a:cxn>
                <a:cxn ang="T14">
                  <a:pos x="T8" y="T9"/>
                </a:cxn>
              </a:cxnLst>
              <a:rect l="T15" t="T16" r="T17" b="T18"/>
              <a:pathLst>
                <a:path w="230" h="130">
                  <a:moveTo>
                    <a:pt x="172" y="130"/>
                  </a:moveTo>
                  <a:lnTo>
                    <a:pt x="0" y="130"/>
                  </a:lnTo>
                  <a:lnTo>
                    <a:pt x="57" y="0"/>
                  </a:lnTo>
                  <a:lnTo>
                    <a:pt x="230" y="0"/>
                  </a:lnTo>
                  <a:lnTo>
                    <a:pt x="172" y="130"/>
                  </a:lnTo>
                  <a:close/>
                </a:path>
              </a:pathLst>
            </a:custGeom>
            <a:solidFill>
              <a:srgbClr val="BBDFE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orbel"/>
                <a:ea typeface="幼圆" panose="02010509060101010101" pitchFamily="49" charset="-122"/>
                <a:cs typeface="+mn-cs"/>
              </a:endParaRPr>
            </a:p>
          </p:txBody>
        </p:sp>
        <p:sp>
          <p:nvSpPr>
            <p:cNvPr id="44085" name="Freeform 57"/>
            <p:cNvSpPr>
              <a:spLocks/>
            </p:cNvSpPr>
            <p:nvPr/>
          </p:nvSpPr>
          <p:spPr bwMode="auto">
            <a:xfrm>
              <a:off x="618" y="2943"/>
              <a:ext cx="92" cy="52"/>
            </a:xfrm>
            <a:custGeom>
              <a:avLst/>
              <a:gdLst>
                <a:gd name="T0" fmla="*/ 2 w 230"/>
                <a:gd name="T1" fmla="*/ 0 h 130"/>
                <a:gd name="T2" fmla="*/ 0 w 230"/>
                <a:gd name="T3" fmla="*/ 3 h 130"/>
                <a:gd name="T4" fmla="*/ 4 w 230"/>
                <a:gd name="T5" fmla="*/ 3 h 130"/>
                <a:gd name="T6" fmla="*/ 6 w 230"/>
                <a:gd name="T7" fmla="*/ 0 h 130"/>
                <a:gd name="T8" fmla="*/ 2 w 230"/>
                <a:gd name="T9" fmla="*/ 0 h 130"/>
                <a:gd name="T10" fmla="*/ 0 60000 65536"/>
                <a:gd name="T11" fmla="*/ 0 60000 65536"/>
                <a:gd name="T12" fmla="*/ 0 60000 65536"/>
                <a:gd name="T13" fmla="*/ 0 60000 65536"/>
                <a:gd name="T14" fmla="*/ 0 60000 65536"/>
                <a:gd name="T15" fmla="*/ 0 w 230"/>
                <a:gd name="T16" fmla="*/ 0 h 130"/>
                <a:gd name="T17" fmla="*/ 230 w 230"/>
                <a:gd name="T18" fmla="*/ 130 h 130"/>
              </a:gdLst>
              <a:ahLst/>
              <a:cxnLst>
                <a:cxn ang="T10">
                  <a:pos x="T0" y="T1"/>
                </a:cxn>
                <a:cxn ang="T11">
                  <a:pos x="T2" y="T3"/>
                </a:cxn>
                <a:cxn ang="T12">
                  <a:pos x="T4" y="T5"/>
                </a:cxn>
                <a:cxn ang="T13">
                  <a:pos x="T6" y="T7"/>
                </a:cxn>
                <a:cxn ang="T14">
                  <a:pos x="T8" y="T9"/>
                </a:cxn>
              </a:cxnLst>
              <a:rect l="T15" t="T16" r="T17" b="T18"/>
              <a:pathLst>
                <a:path w="230" h="130">
                  <a:moveTo>
                    <a:pt x="57" y="0"/>
                  </a:moveTo>
                  <a:lnTo>
                    <a:pt x="0" y="130"/>
                  </a:lnTo>
                  <a:lnTo>
                    <a:pt x="172" y="130"/>
                  </a:lnTo>
                  <a:lnTo>
                    <a:pt x="230" y="0"/>
                  </a:lnTo>
                  <a:lnTo>
                    <a:pt x="57" y="0"/>
                  </a:lnTo>
                  <a:close/>
                </a:path>
              </a:pathLst>
            </a:cu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orbel"/>
                <a:ea typeface="幼圆" panose="02010509060101010101" pitchFamily="49" charset="-122"/>
                <a:cs typeface="+mn-cs"/>
              </a:endParaRPr>
            </a:p>
          </p:txBody>
        </p:sp>
        <p:sp>
          <p:nvSpPr>
            <p:cNvPr id="44086" name="Freeform 58"/>
            <p:cNvSpPr>
              <a:spLocks/>
            </p:cNvSpPr>
            <p:nvPr/>
          </p:nvSpPr>
          <p:spPr bwMode="auto">
            <a:xfrm>
              <a:off x="1376" y="2878"/>
              <a:ext cx="120" cy="1192"/>
            </a:xfrm>
            <a:custGeom>
              <a:avLst/>
              <a:gdLst>
                <a:gd name="T0" fmla="*/ 0 w 300"/>
                <a:gd name="T1" fmla="*/ 0 h 2981"/>
                <a:gd name="T2" fmla="*/ 2 w 300"/>
                <a:gd name="T3" fmla="*/ 0 h 2981"/>
                <a:gd name="T4" fmla="*/ 3 w 300"/>
                <a:gd name="T5" fmla="*/ 2 h 2981"/>
                <a:gd name="T6" fmla="*/ 4 w 300"/>
                <a:gd name="T7" fmla="*/ 4 h 2981"/>
                <a:gd name="T8" fmla="*/ 4 w 300"/>
                <a:gd name="T9" fmla="*/ 5 h 2981"/>
                <a:gd name="T10" fmla="*/ 4 w 300"/>
                <a:gd name="T11" fmla="*/ 6 h 2981"/>
                <a:gd name="T12" fmla="*/ 4 w 300"/>
                <a:gd name="T13" fmla="*/ 32 h 2981"/>
                <a:gd name="T14" fmla="*/ 4 w 300"/>
                <a:gd name="T15" fmla="*/ 32 h 2981"/>
                <a:gd name="T16" fmla="*/ 4 w 300"/>
                <a:gd name="T17" fmla="*/ 34 h 2981"/>
                <a:gd name="T18" fmla="*/ 5 w 300"/>
                <a:gd name="T19" fmla="*/ 36 h 2981"/>
                <a:gd name="T20" fmla="*/ 6 w 300"/>
                <a:gd name="T21" fmla="*/ 37 h 2981"/>
                <a:gd name="T22" fmla="*/ 7 w 300"/>
                <a:gd name="T23" fmla="*/ 38 h 2981"/>
                <a:gd name="T24" fmla="*/ 8 w 300"/>
                <a:gd name="T25" fmla="*/ 38 h 2981"/>
                <a:gd name="T26" fmla="*/ 7 w 300"/>
                <a:gd name="T27" fmla="*/ 38 h 2981"/>
                <a:gd name="T28" fmla="*/ 6 w 300"/>
                <a:gd name="T29" fmla="*/ 39 h 2981"/>
                <a:gd name="T30" fmla="*/ 5 w 300"/>
                <a:gd name="T31" fmla="*/ 40 h 2981"/>
                <a:gd name="T32" fmla="*/ 4 w 300"/>
                <a:gd name="T33" fmla="*/ 42 h 2981"/>
                <a:gd name="T34" fmla="*/ 4 w 300"/>
                <a:gd name="T35" fmla="*/ 44 h 2981"/>
                <a:gd name="T36" fmla="*/ 4 w 300"/>
                <a:gd name="T37" fmla="*/ 44 h 2981"/>
                <a:gd name="T38" fmla="*/ 4 w 300"/>
                <a:gd name="T39" fmla="*/ 70 h 2981"/>
                <a:gd name="T40" fmla="*/ 4 w 300"/>
                <a:gd name="T41" fmla="*/ 70 h 2981"/>
                <a:gd name="T42" fmla="*/ 4 w 300"/>
                <a:gd name="T43" fmla="*/ 72 h 2981"/>
                <a:gd name="T44" fmla="*/ 3 w 300"/>
                <a:gd name="T45" fmla="*/ 74 h 2981"/>
                <a:gd name="T46" fmla="*/ 2 w 300"/>
                <a:gd name="T47" fmla="*/ 75 h 2981"/>
                <a:gd name="T48" fmla="*/ 1 w 300"/>
                <a:gd name="T49" fmla="*/ 76 h 2981"/>
                <a:gd name="T50" fmla="*/ 0 w 300"/>
                <a:gd name="T51" fmla="*/ 76 h 2981"/>
                <a:gd name="T52" fmla="*/ 0 w 300"/>
                <a:gd name="T53" fmla="*/ 76 h 298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00"/>
                <a:gd name="T82" fmla="*/ 0 h 2981"/>
                <a:gd name="T83" fmla="*/ 300 w 300"/>
                <a:gd name="T84" fmla="*/ 2981 h 298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00" h="2981">
                  <a:moveTo>
                    <a:pt x="0" y="0"/>
                  </a:moveTo>
                  <a:lnTo>
                    <a:pt x="59" y="19"/>
                  </a:lnTo>
                  <a:lnTo>
                    <a:pt x="106" y="73"/>
                  </a:lnTo>
                  <a:lnTo>
                    <a:pt x="134" y="134"/>
                  </a:lnTo>
                  <a:lnTo>
                    <a:pt x="148" y="208"/>
                  </a:lnTo>
                  <a:lnTo>
                    <a:pt x="150" y="248"/>
                  </a:lnTo>
                  <a:lnTo>
                    <a:pt x="150" y="1242"/>
                  </a:lnTo>
                  <a:lnTo>
                    <a:pt x="151" y="1262"/>
                  </a:lnTo>
                  <a:lnTo>
                    <a:pt x="162" y="1338"/>
                  </a:lnTo>
                  <a:lnTo>
                    <a:pt x="186" y="1403"/>
                  </a:lnTo>
                  <a:lnTo>
                    <a:pt x="221" y="1453"/>
                  </a:lnTo>
                  <a:lnTo>
                    <a:pt x="276" y="1487"/>
                  </a:lnTo>
                  <a:lnTo>
                    <a:pt x="300" y="1490"/>
                  </a:lnTo>
                  <a:lnTo>
                    <a:pt x="288" y="1491"/>
                  </a:lnTo>
                  <a:lnTo>
                    <a:pt x="231" y="1518"/>
                  </a:lnTo>
                  <a:lnTo>
                    <a:pt x="186" y="1577"/>
                  </a:lnTo>
                  <a:lnTo>
                    <a:pt x="162" y="1642"/>
                  </a:lnTo>
                  <a:lnTo>
                    <a:pt x="151" y="1718"/>
                  </a:lnTo>
                  <a:lnTo>
                    <a:pt x="150" y="1738"/>
                  </a:lnTo>
                  <a:lnTo>
                    <a:pt x="150" y="2732"/>
                  </a:lnTo>
                  <a:lnTo>
                    <a:pt x="150" y="2752"/>
                  </a:lnTo>
                  <a:lnTo>
                    <a:pt x="139" y="2829"/>
                  </a:lnTo>
                  <a:lnTo>
                    <a:pt x="114" y="2894"/>
                  </a:lnTo>
                  <a:lnTo>
                    <a:pt x="79" y="2943"/>
                  </a:lnTo>
                  <a:lnTo>
                    <a:pt x="25" y="2977"/>
                  </a:lnTo>
                  <a:lnTo>
                    <a:pt x="13" y="2980"/>
                  </a:lnTo>
                  <a:lnTo>
                    <a:pt x="0" y="2981"/>
                  </a:lnTo>
                </a:path>
              </a:pathLst>
            </a:custGeom>
            <a:noFill/>
            <a:ln w="38100">
              <a:solidFill>
                <a:srgbClr val="336599"/>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orbel"/>
                <a:ea typeface="幼圆" panose="02010509060101010101" pitchFamily="49" charset="-122"/>
                <a:cs typeface="+mn-cs"/>
              </a:endParaRPr>
            </a:p>
          </p:txBody>
        </p:sp>
        <p:sp>
          <p:nvSpPr>
            <p:cNvPr id="44087" name="Freeform 59"/>
            <p:cNvSpPr>
              <a:spLocks/>
            </p:cNvSpPr>
            <p:nvPr/>
          </p:nvSpPr>
          <p:spPr bwMode="auto">
            <a:xfrm>
              <a:off x="0" y="3582"/>
              <a:ext cx="1190" cy="438"/>
            </a:xfrm>
            <a:custGeom>
              <a:avLst/>
              <a:gdLst>
                <a:gd name="T0" fmla="*/ 61 w 2975"/>
                <a:gd name="T1" fmla="*/ 28 h 1095"/>
                <a:gd name="T2" fmla="*/ 0 w 2975"/>
                <a:gd name="T3" fmla="*/ 28 h 1095"/>
                <a:gd name="T4" fmla="*/ 15 w 2975"/>
                <a:gd name="T5" fmla="*/ 0 h 1095"/>
                <a:gd name="T6" fmla="*/ 76 w 2975"/>
                <a:gd name="T7" fmla="*/ 0 h 1095"/>
                <a:gd name="T8" fmla="*/ 61 w 2975"/>
                <a:gd name="T9" fmla="*/ 28 h 1095"/>
                <a:gd name="T10" fmla="*/ 0 60000 65536"/>
                <a:gd name="T11" fmla="*/ 0 60000 65536"/>
                <a:gd name="T12" fmla="*/ 0 60000 65536"/>
                <a:gd name="T13" fmla="*/ 0 60000 65536"/>
                <a:gd name="T14" fmla="*/ 0 60000 65536"/>
                <a:gd name="T15" fmla="*/ 0 w 2975"/>
                <a:gd name="T16" fmla="*/ 0 h 1095"/>
                <a:gd name="T17" fmla="*/ 2975 w 2975"/>
                <a:gd name="T18" fmla="*/ 1095 h 1095"/>
              </a:gdLst>
              <a:ahLst/>
              <a:cxnLst>
                <a:cxn ang="T10">
                  <a:pos x="T0" y="T1"/>
                </a:cxn>
                <a:cxn ang="T11">
                  <a:pos x="T2" y="T3"/>
                </a:cxn>
                <a:cxn ang="T12">
                  <a:pos x="T4" y="T5"/>
                </a:cxn>
                <a:cxn ang="T13">
                  <a:pos x="T6" y="T7"/>
                </a:cxn>
                <a:cxn ang="T14">
                  <a:pos x="T8" y="T9"/>
                </a:cxn>
              </a:cxnLst>
              <a:rect l="T15" t="T16" r="T17" b="T18"/>
              <a:pathLst>
                <a:path w="2975" h="1095">
                  <a:moveTo>
                    <a:pt x="2380" y="1095"/>
                  </a:moveTo>
                  <a:lnTo>
                    <a:pt x="0" y="1095"/>
                  </a:lnTo>
                  <a:lnTo>
                    <a:pt x="594" y="0"/>
                  </a:lnTo>
                  <a:lnTo>
                    <a:pt x="2975" y="0"/>
                  </a:lnTo>
                  <a:lnTo>
                    <a:pt x="2380" y="1095"/>
                  </a:lnTo>
                  <a:close/>
                </a:path>
              </a:pathLst>
            </a:custGeom>
            <a:solidFill>
              <a:srgbClr val="FFEBC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orbel"/>
                <a:ea typeface="幼圆" panose="02010509060101010101" pitchFamily="49" charset="-122"/>
                <a:cs typeface="+mn-cs"/>
              </a:endParaRPr>
            </a:p>
          </p:txBody>
        </p:sp>
        <p:sp>
          <p:nvSpPr>
            <p:cNvPr id="44088" name="Freeform 60"/>
            <p:cNvSpPr>
              <a:spLocks/>
            </p:cNvSpPr>
            <p:nvPr/>
          </p:nvSpPr>
          <p:spPr bwMode="auto">
            <a:xfrm>
              <a:off x="250" y="3781"/>
              <a:ext cx="650" cy="24"/>
            </a:xfrm>
            <a:custGeom>
              <a:avLst/>
              <a:gdLst>
                <a:gd name="T0" fmla="*/ 41 w 1626"/>
                <a:gd name="T1" fmla="*/ 2 h 60"/>
                <a:gd name="T2" fmla="*/ 0 w 1626"/>
                <a:gd name="T3" fmla="*/ 2 h 60"/>
                <a:gd name="T4" fmla="*/ 1 w 1626"/>
                <a:gd name="T5" fmla="*/ 0 h 60"/>
                <a:gd name="T6" fmla="*/ 42 w 1626"/>
                <a:gd name="T7" fmla="*/ 0 h 60"/>
                <a:gd name="T8" fmla="*/ 41 w 1626"/>
                <a:gd name="T9" fmla="*/ 2 h 60"/>
                <a:gd name="T10" fmla="*/ 0 60000 65536"/>
                <a:gd name="T11" fmla="*/ 0 60000 65536"/>
                <a:gd name="T12" fmla="*/ 0 60000 65536"/>
                <a:gd name="T13" fmla="*/ 0 60000 65536"/>
                <a:gd name="T14" fmla="*/ 0 60000 65536"/>
                <a:gd name="T15" fmla="*/ 0 w 1626"/>
                <a:gd name="T16" fmla="*/ 0 h 60"/>
                <a:gd name="T17" fmla="*/ 1626 w 1626"/>
                <a:gd name="T18" fmla="*/ 60 h 60"/>
              </a:gdLst>
              <a:ahLst/>
              <a:cxnLst>
                <a:cxn ang="T10">
                  <a:pos x="T0" y="T1"/>
                </a:cxn>
                <a:cxn ang="T11">
                  <a:pos x="T2" y="T3"/>
                </a:cxn>
                <a:cxn ang="T12">
                  <a:pos x="T4" y="T5"/>
                </a:cxn>
                <a:cxn ang="T13">
                  <a:pos x="T6" y="T7"/>
                </a:cxn>
                <a:cxn ang="T14">
                  <a:pos x="T8" y="T9"/>
                </a:cxn>
              </a:cxnLst>
              <a:rect l="T15" t="T16" r="T17" b="T18"/>
              <a:pathLst>
                <a:path w="1626" h="60">
                  <a:moveTo>
                    <a:pt x="1590" y="60"/>
                  </a:moveTo>
                  <a:lnTo>
                    <a:pt x="0" y="60"/>
                  </a:lnTo>
                  <a:lnTo>
                    <a:pt x="36" y="0"/>
                  </a:lnTo>
                  <a:lnTo>
                    <a:pt x="1626" y="5"/>
                  </a:lnTo>
                  <a:lnTo>
                    <a:pt x="1590" y="60"/>
                  </a:lnTo>
                  <a:close/>
                </a:path>
              </a:pathLst>
            </a:cu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orbel"/>
                <a:ea typeface="幼圆" panose="02010509060101010101" pitchFamily="49" charset="-122"/>
                <a:cs typeface="+mn-cs"/>
              </a:endParaRPr>
            </a:p>
          </p:txBody>
        </p:sp>
        <p:sp>
          <p:nvSpPr>
            <p:cNvPr id="44089" name="Freeform 61"/>
            <p:cNvSpPr>
              <a:spLocks/>
            </p:cNvSpPr>
            <p:nvPr/>
          </p:nvSpPr>
          <p:spPr bwMode="auto">
            <a:xfrm>
              <a:off x="441" y="3626"/>
              <a:ext cx="238" cy="363"/>
            </a:xfrm>
            <a:custGeom>
              <a:avLst/>
              <a:gdLst>
                <a:gd name="T0" fmla="*/ 2 w 595"/>
                <a:gd name="T1" fmla="*/ 23 h 907"/>
                <a:gd name="T2" fmla="*/ 0 w 595"/>
                <a:gd name="T3" fmla="*/ 23 h 907"/>
                <a:gd name="T4" fmla="*/ 14 w 595"/>
                <a:gd name="T5" fmla="*/ 0 h 907"/>
                <a:gd name="T6" fmla="*/ 15 w 595"/>
                <a:gd name="T7" fmla="*/ 0 h 907"/>
                <a:gd name="T8" fmla="*/ 2 w 595"/>
                <a:gd name="T9" fmla="*/ 23 h 907"/>
                <a:gd name="T10" fmla="*/ 0 60000 65536"/>
                <a:gd name="T11" fmla="*/ 0 60000 65536"/>
                <a:gd name="T12" fmla="*/ 0 60000 65536"/>
                <a:gd name="T13" fmla="*/ 0 60000 65536"/>
                <a:gd name="T14" fmla="*/ 0 60000 65536"/>
                <a:gd name="T15" fmla="*/ 0 w 595"/>
                <a:gd name="T16" fmla="*/ 0 h 907"/>
                <a:gd name="T17" fmla="*/ 595 w 595"/>
                <a:gd name="T18" fmla="*/ 907 h 907"/>
              </a:gdLst>
              <a:ahLst/>
              <a:cxnLst>
                <a:cxn ang="T10">
                  <a:pos x="T0" y="T1"/>
                </a:cxn>
                <a:cxn ang="T11">
                  <a:pos x="T2" y="T3"/>
                </a:cxn>
                <a:cxn ang="T12">
                  <a:pos x="T4" y="T5"/>
                </a:cxn>
                <a:cxn ang="T13">
                  <a:pos x="T6" y="T7"/>
                </a:cxn>
                <a:cxn ang="T14">
                  <a:pos x="T8" y="T9"/>
                </a:cxn>
              </a:cxnLst>
              <a:rect l="T15" t="T16" r="T17" b="T18"/>
              <a:pathLst>
                <a:path w="595" h="907">
                  <a:moveTo>
                    <a:pt x="55" y="907"/>
                  </a:moveTo>
                  <a:lnTo>
                    <a:pt x="0" y="907"/>
                  </a:lnTo>
                  <a:lnTo>
                    <a:pt x="535" y="0"/>
                  </a:lnTo>
                  <a:lnTo>
                    <a:pt x="595" y="0"/>
                  </a:lnTo>
                  <a:lnTo>
                    <a:pt x="55" y="907"/>
                  </a:lnTo>
                  <a:close/>
                </a:path>
              </a:pathLst>
            </a:cu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orbel"/>
                <a:ea typeface="幼圆" panose="02010509060101010101" pitchFamily="49" charset="-122"/>
                <a:cs typeface="+mn-cs"/>
              </a:endParaRPr>
            </a:p>
          </p:txBody>
        </p:sp>
        <p:sp>
          <p:nvSpPr>
            <p:cNvPr id="44090" name="Freeform 62"/>
            <p:cNvSpPr>
              <a:spLocks/>
            </p:cNvSpPr>
            <p:nvPr/>
          </p:nvSpPr>
          <p:spPr bwMode="auto">
            <a:xfrm>
              <a:off x="441" y="3626"/>
              <a:ext cx="238" cy="363"/>
            </a:xfrm>
            <a:custGeom>
              <a:avLst/>
              <a:gdLst>
                <a:gd name="T0" fmla="*/ 0 w 595"/>
                <a:gd name="T1" fmla="*/ 23 h 907"/>
                <a:gd name="T2" fmla="*/ 2 w 595"/>
                <a:gd name="T3" fmla="*/ 23 h 907"/>
                <a:gd name="T4" fmla="*/ 15 w 595"/>
                <a:gd name="T5" fmla="*/ 0 h 907"/>
                <a:gd name="T6" fmla="*/ 14 w 595"/>
                <a:gd name="T7" fmla="*/ 0 h 907"/>
                <a:gd name="T8" fmla="*/ 0 w 595"/>
                <a:gd name="T9" fmla="*/ 23 h 907"/>
                <a:gd name="T10" fmla="*/ 0 60000 65536"/>
                <a:gd name="T11" fmla="*/ 0 60000 65536"/>
                <a:gd name="T12" fmla="*/ 0 60000 65536"/>
                <a:gd name="T13" fmla="*/ 0 60000 65536"/>
                <a:gd name="T14" fmla="*/ 0 60000 65536"/>
                <a:gd name="T15" fmla="*/ 0 w 595"/>
                <a:gd name="T16" fmla="*/ 0 h 907"/>
                <a:gd name="T17" fmla="*/ 595 w 595"/>
                <a:gd name="T18" fmla="*/ 907 h 907"/>
              </a:gdLst>
              <a:ahLst/>
              <a:cxnLst>
                <a:cxn ang="T10">
                  <a:pos x="T0" y="T1"/>
                </a:cxn>
                <a:cxn ang="T11">
                  <a:pos x="T2" y="T3"/>
                </a:cxn>
                <a:cxn ang="T12">
                  <a:pos x="T4" y="T5"/>
                </a:cxn>
                <a:cxn ang="T13">
                  <a:pos x="T6" y="T7"/>
                </a:cxn>
                <a:cxn ang="T14">
                  <a:pos x="T8" y="T9"/>
                </a:cxn>
              </a:cxnLst>
              <a:rect l="T15" t="T16" r="T17" b="T18"/>
              <a:pathLst>
                <a:path w="595" h="907">
                  <a:moveTo>
                    <a:pt x="0" y="907"/>
                  </a:moveTo>
                  <a:lnTo>
                    <a:pt x="55" y="907"/>
                  </a:lnTo>
                  <a:lnTo>
                    <a:pt x="595" y="0"/>
                  </a:lnTo>
                  <a:lnTo>
                    <a:pt x="535" y="0"/>
                  </a:lnTo>
                  <a:lnTo>
                    <a:pt x="0" y="907"/>
                  </a:lnTo>
                  <a:close/>
                </a:path>
              </a:pathLst>
            </a:cu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orbel"/>
                <a:ea typeface="幼圆" panose="02010509060101010101" pitchFamily="49" charset="-122"/>
                <a:cs typeface="+mn-cs"/>
              </a:endParaRPr>
            </a:p>
          </p:txBody>
        </p:sp>
        <p:sp>
          <p:nvSpPr>
            <p:cNvPr id="44091" name="Text Box 63"/>
            <p:cNvSpPr txBox="1">
              <a:spLocks noChangeArrowheads="1"/>
            </p:cNvSpPr>
            <p:nvPr/>
          </p:nvSpPr>
          <p:spPr bwMode="auto">
            <a:xfrm>
              <a:off x="2912" y="2684"/>
              <a:ext cx="2064" cy="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Blip>
                  <a:blip r:embed="rId3"/>
                </a:buBlip>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Blip>
                  <a:blip r:embed="rId4"/>
                </a:buBlip>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0000FF"/>
                </a:buClr>
                <a:buFont typeface="Wingdings" panose="05000000000000000000" pitchFamily="2" charset="2"/>
                <a:buChar char="Ø"/>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zh-CN" altLang="en-US" sz="1600" b="1" i="0" u="none" strike="noStrike" kern="1200" cap="none" spc="0" normalizeH="0" baseline="0" noProof="0" dirty="0">
                  <a:ln>
                    <a:noFill/>
                  </a:ln>
                  <a:solidFill>
                    <a:srgbClr val="006464"/>
                  </a:solidFill>
                  <a:effectLst/>
                  <a:uLnTx/>
                  <a:uFillTx/>
                  <a:latin typeface="黑体" panose="02010609060101010101" pitchFamily="49" charset="-122"/>
                  <a:ea typeface="黑体" panose="02010609060101010101" pitchFamily="49" charset="-122"/>
                  <a:cs typeface="+mn-cs"/>
                </a:rPr>
                <a:t>在</a:t>
              </a:r>
              <a:r>
                <a:rPr kumimoji="0" lang="zh-CN" altLang="en-US" sz="1600" b="1" i="0" u="none" strike="noStrike" kern="1200" cap="none" spc="0" normalizeH="0" baseline="0" noProof="0" dirty="0">
                  <a:ln>
                    <a:noFill/>
                  </a:ln>
                  <a:solidFill>
                    <a:srgbClr val="006464"/>
                  </a:solidFill>
                  <a:effectLst/>
                  <a:uLnTx/>
                  <a:uFillTx/>
                  <a:latin typeface="微软雅黑" panose="020B0503020204020204" pitchFamily="34" charset="-122"/>
                  <a:ea typeface="微软雅黑" panose="020B0503020204020204" pitchFamily="34" charset="-122"/>
                  <a:cs typeface="+mn-cs"/>
                </a:rPr>
                <a:t>边线上增加一个交点</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zh-CN" altLang="en-US" sz="1600" b="1" i="0" u="none" strike="noStrike" kern="1200" cap="none" spc="0" normalizeH="0" baseline="0" noProof="0" dirty="0">
                  <a:ln>
                    <a:noFill/>
                  </a:ln>
                  <a:solidFill>
                    <a:srgbClr val="006464"/>
                  </a:solidFill>
                  <a:effectLst/>
                  <a:uLnTx/>
                  <a:uFillTx/>
                  <a:latin typeface="微软雅黑" panose="020B0503020204020204" pitchFamily="34" charset="-122"/>
                  <a:ea typeface="微软雅黑" panose="020B0503020204020204" pitchFamily="34" charset="-122"/>
                  <a:cs typeface="+mn-cs"/>
                </a:rPr>
                <a:t>点要连通到边线形成一个交汇点</a:t>
              </a: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44038" name="AutoShape 64"/>
          <p:cNvSpPr>
            <a:spLocks noChangeArrowheads="1"/>
          </p:cNvSpPr>
          <p:nvPr/>
        </p:nvSpPr>
        <p:spPr bwMode="auto">
          <a:xfrm rot="19634376">
            <a:off x="5446712" y="3789363"/>
            <a:ext cx="647700" cy="431800"/>
          </a:xfrm>
          <a:prstGeom prst="notchedRightArrow">
            <a:avLst>
              <a:gd name="adj1" fmla="val 50000"/>
              <a:gd name="adj2" fmla="val 37500"/>
            </a:avLst>
          </a:prstGeom>
          <a:solidFill>
            <a:schemeClr val="accent1"/>
          </a:solidFill>
          <a:ln w="9525" algn="ctr">
            <a:solidFill>
              <a:schemeClr val="tx1"/>
            </a:solidFill>
            <a:miter lim="800000"/>
            <a:headEnd/>
            <a:tailEnd/>
          </a:ln>
        </p:spPr>
        <p:txBody>
          <a:bodyPr wrap="none" anchor="ctr"/>
          <a:lstStyle>
            <a:lvl1pPr>
              <a:spcBef>
                <a:spcPct val="20000"/>
              </a:spcBef>
              <a:buBlip>
                <a:blip r:embed="rId3"/>
              </a:buBlip>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Blip>
                <a:blip r:embed="rId4"/>
              </a:buBlip>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0000FF"/>
              </a:buClr>
              <a:buFont typeface="Wingdings" panose="05000000000000000000" pitchFamily="2" charset="2"/>
              <a:buChar char="Ø"/>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1" lang="zh-CN" altLang="en-US" sz="3200" b="0" i="0" u="none" strike="noStrike" kern="1200" cap="none" spc="0" normalizeH="0" baseline="0" noProof="0">
              <a:ln>
                <a:noFill/>
              </a:ln>
              <a:solidFill>
                <a:srgbClr val="EEECE1"/>
              </a:solidFill>
              <a:effectLst/>
              <a:uLnTx/>
              <a:uFillTx/>
              <a:latin typeface="Times New Roman" panose="02020603050405020304" pitchFamily="18" charset="0"/>
              <a:ea typeface="黑体" panose="02010609060101010101" pitchFamily="49" charset="-122"/>
              <a:cs typeface="+mn-cs"/>
            </a:endParaRPr>
          </a:p>
        </p:txBody>
      </p:sp>
    </p:spTree>
    <p:extLst>
      <p:ext uri="{BB962C8B-B14F-4D97-AF65-F5344CB8AC3E}">
        <p14:creationId xmlns:p14="http://schemas.microsoft.com/office/powerpoint/2010/main" val="569049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9" name="Rectangle 3"/>
          <p:cNvSpPr>
            <a:spLocks noGrp="1" noChangeArrowheads="1"/>
          </p:cNvSpPr>
          <p:nvPr>
            <p:ph idx="11"/>
          </p:nvPr>
        </p:nvSpPr>
        <p:spPr/>
        <p:txBody>
          <a:bodyPr/>
          <a:lstStyle/>
          <a:p>
            <a:pPr eaLnBrk="1" hangingPunct="1"/>
            <a:r>
              <a:rPr lang="zh-CN" altLang="en-US" dirty="0"/>
              <a:t>通过应用高程字段，使得网络数据集能够表达线要素 的高度起伏关系。</a:t>
            </a:r>
          </a:p>
          <a:p>
            <a:pPr eaLnBrk="1" hangingPunct="1"/>
            <a:r>
              <a:rPr lang="zh-CN" altLang="en-US" dirty="0"/>
              <a:t>通过高程字段判定边线的连通性。</a:t>
            </a:r>
          </a:p>
          <a:p>
            <a:pPr eaLnBrk="1" hangingPunct="1"/>
            <a:r>
              <a:rPr lang="zh-CN" altLang="en-US" dirty="0"/>
              <a:t>通常命名为 </a:t>
            </a:r>
            <a:r>
              <a:rPr lang="en-US" altLang="zh-CN" dirty="0"/>
              <a:t>z-elevation </a:t>
            </a:r>
            <a:r>
              <a:rPr lang="zh-CN" altLang="en-US" dirty="0"/>
              <a:t>或 </a:t>
            </a:r>
            <a:r>
              <a:rPr lang="en-US" altLang="zh-CN" dirty="0"/>
              <a:t>z-levels</a:t>
            </a:r>
          </a:p>
          <a:p>
            <a:pPr eaLnBrk="1" hangingPunct="1"/>
            <a:endParaRPr lang="en-US" altLang="zh-CN" sz="2800" dirty="0">
              <a:ea typeface="黑体" panose="02010609060101010101" pitchFamily="49" charset="-122"/>
            </a:endParaRPr>
          </a:p>
        </p:txBody>
      </p:sp>
      <p:sp>
        <p:nvSpPr>
          <p:cNvPr id="45058" name="Rectangle 2"/>
          <p:cNvSpPr>
            <a:spLocks noGrp="1" noChangeArrowheads="1"/>
          </p:cNvSpPr>
          <p:nvPr>
            <p:ph type="title"/>
          </p:nvPr>
        </p:nvSpPr>
        <p:spPr>
          <a:xfrm>
            <a:off x="837828" y="100502"/>
            <a:ext cx="9144001" cy="1168258"/>
          </a:xfrm>
        </p:spPr>
        <p:txBody>
          <a:bodyPr/>
          <a:lstStyle/>
          <a:p>
            <a:pPr eaLnBrk="1" hangingPunct="1"/>
            <a:r>
              <a:rPr lang="en-US" altLang="zh-CN" sz="3200" b="1" dirty="0">
                <a:latin typeface="黑体" panose="02010609060101010101" pitchFamily="49" charset="-122"/>
                <a:ea typeface="黑体" panose="02010609060101010101" pitchFamily="49" charset="-122"/>
              </a:rPr>
              <a:t>5.1 </a:t>
            </a:r>
            <a:r>
              <a:rPr lang="zh-CN" altLang="en-US" sz="3200" b="1" dirty="0">
                <a:latin typeface="黑体" panose="02010609060101010101" pitchFamily="49" charset="-122"/>
                <a:ea typeface="黑体" panose="02010609060101010101" pitchFamily="49" charset="-122"/>
              </a:rPr>
              <a:t>网络数据集</a:t>
            </a:r>
            <a:r>
              <a:rPr lang="en-US" altLang="zh-CN" b="1" dirty="0">
                <a:latin typeface="黑体" panose="02010609060101010101" pitchFamily="49" charset="-122"/>
                <a:ea typeface="黑体" panose="02010609060101010101" pitchFamily="49" charset="-122"/>
              </a:rPr>
              <a:t>-</a:t>
            </a:r>
            <a:r>
              <a:rPr lang="zh-CN" altLang="en-US" sz="2800" b="1" dirty="0">
                <a:solidFill>
                  <a:schemeClr val="accent1"/>
                </a:solidFill>
                <a:latin typeface="黑体" panose="02010609060101010101" pitchFamily="49" charset="-122"/>
                <a:ea typeface="黑体" panose="02010609060101010101" pitchFamily="49" charset="-122"/>
              </a:rPr>
              <a:t>连通性</a:t>
            </a:r>
            <a:r>
              <a:rPr lang="zh-CN" altLang="en-US" b="1" dirty="0">
                <a:solidFill>
                  <a:schemeClr val="accent1"/>
                </a:solidFill>
                <a:latin typeface="黑体" panose="02010609060101010101" pitchFamily="49" charset="-122"/>
                <a:ea typeface="黑体" panose="02010609060101010101" pitchFamily="49" charset="-122"/>
              </a:rPr>
              <a:t>：</a:t>
            </a:r>
            <a:r>
              <a:rPr lang="zh-CN" altLang="en-US" sz="2800" b="1" dirty="0">
                <a:solidFill>
                  <a:schemeClr val="accent1"/>
                </a:solidFill>
                <a:latin typeface="黑体" panose="02010609060101010101" pitchFamily="49" charset="-122"/>
                <a:ea typeface="黑体" panose="02010609060101010101" pitchFamily="49" charset="-122"/>
              </a:rPr>
              <a:t>高程字段</a:t>
            </a:r>
          </a:p>
        </p:txBody>
      </p:sp>
      <p:pic>
        <p:nvPicPr>
          <p:cNvPr id="4506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34929" y="4293096"/>
            <a:ext cx="6946900" cy="2139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07031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3" name="Rectangle 3"/>
          <p:cNvSpPr>
            <a:spLocks noGrp="1" noChangeArrowheads="1"/>
          </p:cNvSpPr>
          <p:nvPr>
            <p:ph idx="11"/>
          </p:nvPr>
        </p:nvSpPr>
        <p:spPr/>
        <p:txBody>
          <a:bodyPr>
            <a:normAutofit/>
          </a:bodyPr>
          <a:lstStyle/>
          <a:p>
            <a:pPr eaLnBrk="1" hangingPunct="1"/>
            <a:r>
              <a:rPr lang="zh-CN" altLang="en-US" dirty="0"/>
              <a:t>连通（高程值相等）：平交路口</a:t>
            </a:r>
          </a:p>
        </p:txBody>
      </p:sp>
      <p:sp>
        <p:nvSpPr>
          <p:cNvPr id="46082" name="Rectangle 2"/>
          <p:cNvSpPr>
            <a:spLocks noGrp="1" noChangeArrowheads="1"/>
          </p:cNvSpPr>
          <p:nvPr>
            <p:ph type="title"/>
          </p:nvPr>
        </p:nvSpPr>
        <p:spPr/>
        <p:txBody>
          <a:bodyPr/>
          <a:lstStyle/>
          <a:p>
            <a:pPr eaLnBrk="1" hangingPunct="1"/>
            <a:r>
              <a:rPr lang="en-US" altLang="zh-CN" sz="3200" b="1" dirty="0">
                <a:latin typeface="黑体" panose="02010609060101010101" pitchFamily="49" charset="-122"/>
                <a:ea typeface="黑体" panose="02010609060101010101" pitchFamily="49" charset="-122"/>
              </a:rPr>
              <a:t>5.1 </a:t>
            </a:r>
            <a:r>
              <a:rPr lang="zh-CN" altLang="en-US" sz="3200" b="1" dirty="0">
                <a:latin typeface="黑体" panose="02010609060101010101" pitchFamily="49" charset="-122"/>
                <a:ea typeface="黑体" panose="02010609060101010101" pitchFamily="49" charset="-122"/>
              </a:rPr>
              <a:t>网络数据集</a:t>
            </a:r>
            <a:r>
              <a:rPr lang="en-US" altLang="zh-CN" b="1" dirty="0">
                <a:latin typeface="黑体" panose="02010609060101010101" pitchFamily="49" charset="-122"/>
                <a:ea typeface="黑体" panose="02010609060101010101" pitchFamily="49" charset="-122"/>
              </a:rPr>
              <a:t>-</a:t>
            </a:r>
            <a:r>
              <a:rPr lang="zh-CN" altLang="en-US" sz="2800" b="1" dirty="0">
                <a:solidFill>
                  <a:schemeClr val="accent1"/>
                </a:solidFill>
                <a:latin typeface="黑体" panose="02010609060101010101" pitchFamily="49" charset="-122"/>
                <a:ea typeface="黑体" panose="02010609060101010101" pitchFamily="49" charset="-122"/>
              </a:rPr>
              <a:t>连通性：高程字段</a:t>
            </a:r>
          </a:p>
        </p:txBody>
      </p:sp>
      <p:pic>
        <p:nvPicPr>
          <p:cNvPr id="4608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3482" y="2564904"/>
            <a:ext cx="5027863" cy="3809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2" name="矩形 1"/>
          <p:cNvSpPr/>
          <p:nvPr/>
        </p:nvSpPr>
        <p:spPr>
          <a:xfrm>
            <a:off x="6832525" y="1956357"/>
            <a:ext cx="5040560" cy="83099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不连通（高程值不等）：天桥和地下通道</a:t>
            </a:r>
          </a:p>
        </p:txBody>
      </p:sp>
      <p:pic>
        <p:nvPicPr>
          <p:cNvPr id="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35552" y="2787355"/>
            <a:ext cx="4867535" cy="35866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Tree>
    <p:extLst>
      <p:ext uri="{BB962C8B-B14F-4D97-AF65-F5344CB8AC3E}">
        <p14:creationId xmlns:p14="http://schemas.microsoft.com/office/powerpoint/2010/main" val="2039253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56467" y="4452448"/>
            <a:ext cx="2808288" cy="2305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48132" name="Rectangle 4"/>
          <p:cNvSpPr>
            <a:spLocks noGrp="1" noChangeArrowheads="1"/>
          </p:cNvSpPr>
          <p:nvPr>
            <p:ph idx="11"/>
          </p:nvPr>
        </p:nvSpPr>
        <p:spPr>
          <a:xfrm>
            <a:off x="1125860" y="1988840"/>
            <a:ext cx="8855969" cy="4114801"/>
          </a:xfrm>
        </p:spPr>
        <p:txBody>
          <a:bodyPr>
            <a:normAutofit fontScale="92500" lnSpcReduction="10000"/>
          </a:bodyPr>
          <a:lstStyle/>
          <a:p>
            <a:pPr eaLnBrk="1" hangingPunct="1">
              <a:lnSpc>
                <a:spcPct val="150000"/>
              </a:lnSpc>
            </a:pPr>
            <a:r>
              <a:rPr lang="zh-CN" altLang="en-US" dirty="0">
                <a:solidFill>
                  <a:srgbClr val="FF3300"/>
                </a:solidFill>
              </a:rPr>
              <a:t>转弯</a:t>
            </a:r>
            <a:r>
              <a:rPr lang="zh-CN" altLang="en-US" dirty="0"/>
              <a:t>是网络中一个弧段到另一个弧段的过渡。描述了两到多个边线元素的转向特 征。用于模拟网络中流动资源的通行成本或者限制。</a:t>
            </a:r>
          </a:p>
          <a:p>
            <a:pPr eaLnBrk="1" hangingPunct="1">
              <a:lnSpc>
                <a:spcPct val="150000"/>
              </a:lnSpc>
            </a:pPr>
            <a:r>
              <a:rPr lang="zh-CN" altLang="en-US" dirty="0">
                <a:solidFill>
                  <a:srgbClr val="FF3300"/>
                </a:solidFill>
              </a:rPr>
              <a:t>转弯成本</a:t>
            </a:r>
            <a:r>
              <a:rPr lang="zh-CN" altLang="en-US" dirty="0"/>
              <a:t>是完成转弯所需的时间。通过转弯表记录转弯成本。</a:t>
            </a:r>
          </a:p>
          <a:p>
            <a:pPr eaLnBrk="1" hangingPunct="1">
              <a:lnSpc>
                <a:spcPct val="150000"/>
              </a:lnSpc>
            </a:pPr>
            <a:r>
              <a:rPr lang="zh-CN" altLang="en-US" dirty="0">
                <a:solidFill>
                  <a:srgbClr val="FF3300"/>
                </a:solidFill>
              </a:rPr>
              <a:t>转弯表：</a:t>
            </a:r>
            <a:r>
              <a:rPr lang="zh-CN" altLang="en-US" dirty="0"/>
              <a:t>一个转弯表有三个项目：交叉的节点数、转弯涉及的弧段数和转弯成本</a:t>
            </a:r>
          </a:p>
        </p:txBody>
      </p:sp>
      <p:sp>
        <p:nvSpPr>
          <p:cNvPr id="48131" name="Rectangle 3"/>
          <p:cNvSpPr>
            <a:spLocks noGrp="1" noChangeArrowheads="1"/>
          </p:cNvSpPr>
          <p:nvPr>
            <p:ph type="title"/>
          </p:nvPr>
        </p:nvSpPr>
        <p:spPr/>
        <p:txBody>
          <a:bodyPr/>
          <a:lstStyle/>
          <a:p>
            <a:pPr eaLnBrk="1" hangingPunct="1"/>
            <a:r>
              <a:rPr lang="en-US" altLang="zh-CN" sz="3200" b="1" dirty="0">
                <a:latin typeface="黑体" panose="02010609060101010101" pitchFamily="49" charset="-122"/>
                <a:ea typeface="黑体" panose="02010609060101010101" pitchFamily="49" charset="-122"/>
              </a:rPr>
              <a:t>5.1 </a:t>
            </a:r>
            <a:r>
              <a:rPr lang="zh-CN" altLang="en-US" sz="3200" b="1" dirty="0">
                <a:latin typeface="黑体" panose="02010609060101010101" pitchFamily="49" charset="-122"/>
                <a:ea typeface="黑体" panose="02010609060101010101" pitchFamily="49" charset="-122"/>
              </a:rPr>
              <a:t>网络数据集</a:t>
            </a:r>
            <a:r>
              <a:rPr lang="en-US" altLang="zh-CN" b="1" dirty="0">
                <a:latin typeface="黑体" panose="02010609060101010101" pitchFamily="49" charset="-122"/>
                <a:ea typeface="黑体" panose="02010609060101010101" pitchFamily="49" charset="-122"/>
              </a:rPr>
              <a:t>-</a:t>
            </a:r>
            <a:r>
              <a:rPr lang="zh-CN" altLang="en-US" sz="2800" b="1" dirty="0">
                <a:solidFill>
                  <a:schemeClr val="accent1"/>
                </a:solidFill>
                <a:latin typeface="黑体" panose="02010609060101010101" pitchFamily="49" charset="-122"/>
                <a:ea typeface="黑体" panose="02010609060101010101" pitchFamily="49" charset="-122"/>
              </a:rPr>
              <a:t>转弯</a:t>
            </a:r>
            <a:r>
              <a:rPr lang="en-US" altLang="zh-CN" sz="2800" b="1" dirty="0">
                <a:solidFill>
                  <a:schemeClr val="accent1"/>
                </a:solidFill>
                <a:latin typeface="黑体" panose="02010609060101010101" pitchFamily="49" charset="-122"/>
                <a:ea typeface="黑体" panose="02010609060101010101" pitchFamily="49" charset="-122"/>
              </a:rPr>
              <a:t>(Turns)</a:t>
            </a:r>
          </a:p>
        </p:txBody>
      </p:sp>
    </p:spTree>
    <p:extLst>
      <p:ext uri="{BB962C8B-B14F-4D97-AF65-F5344CB8AC3E}">
        <p14:creationId xmlns:p14="http://schemas.microsoft.com/office/powerpoint/2010/main" val="4200331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7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31705" y="1472102"/>
            <a:ext cx="4033837" cy="2559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5017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63293" y="4295775"/>
            <a:ext cx="4495800" cy="2562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50181" name="Rectangle 5"/>
          <p:cNvSpPr>
            <a:spLocks noGrp="1" noChangeArrowheads="1"/>
          </p:cNvSpPr>
          <p:nvPr>
            <p:ph idx="11"/>
          </p:nvPr>
        </p:nvSpPr>
        <p:spPr/>
        <p:txBody>
          <a:bodyPr/>
          <a:lstStyle/>
          <a:p>
            <a:pPr eaLnBrk="1" hangingPunct="1"/>
            <a:r>
              <a:rPr lang="zh-CN" altLang="en-US" sz="2800" dirty="0">
                <a:ea typeface="黑体" panose="02010609060101010101" pitchFamily="49" charset="-122"/>
              </a:rPr>
              <a:t>基于线要素创建的特殊要素类</a:t>
            </a:r>
          </a:p>
        </p:txBody>
      </p:sp>
      <p:sp>
        <p:nvSpPr>
          <p:cNvPr id="50180" name="Rectangle 4"/>
          <p:cNvSpPr>
            <a:spLocks noGrp="1" noChangeArrowheads="1"/>
          </p:cNvSpPr>
          <p:nvPr>
            <p:ph type="title"/>
          </p:nvPr>
        </p:nvSpPr>
        <p:spPr/>
        <p:txBody>
          <a:bodyPr/>
          <a:lstStyle/>
          <a:p>
            <a:r>
              <a:rPr lang="en-US" altLang="zh-CN" sz="3200" dirty="0">
                <a:ea typeface="隶书" panose="02010509060101010101" pitchFamily="49" charset="-122"/>
              </a:rPr>
              <a:t>5.1 </a:t>
            </a:r>
            <a:r>
              <a:rPr lang="zh-CN" altLang="en-US" sz="3200" b="1" dirty="0">
                <a:latin typeface="黑体" panose="02010609060101010101" pitchFamily="49" charset="-122"/>
                <a:ea typeface="黑体" panose="02010609060101010101" pitchFamily="49" charset="-122"/>
              </a:rPr>
              <a:t>网络数据集</a:t>
            </a:r>
            <a:r>
              <a:rPr lang="en-US" altLang="zh-CN" dirty="0">
                <a:ea typeface="隶书" panose="02010509060101010101" pitchFamily="49" charset="-122"/>
              </a:rPr>
              <a:t>-</a:t>
            </a:r>
            <a:r>
              <a:rPr lang="zh-CN" altLang="en-US" sz="2800" b="1" dirty="0">
                <a:solidFill>
                  <a:schemeClr val="accent1"/>
                </a:solidFill>
                <a:ea typeface="隶书" panose="02010509060101010101" pitchFamily="49" charset="-122"/>
              </a:rPr>
              <a:t>转弯</a:t>
            </a:r>
            <a:r>
              <a:rPr lang="en-US" altLang="zh-CN" sz="2800" b="1" dirty="0">
                <a:solidFill>
                  <a:schemeClr val="accent1"/>
                </a:solidFill>
                <a:ea typeface="隶书" panose="02010509060101010101" pitchFamily="49" charset="-122"/>
              </a:rPr>
              <a:t>(Turns)</a:t>
            </a:r>
            <a:endParaRPr lang="en-US" altLang="zh-CN" sz="2800" b="1" dirty="0">
              <a:solidFill>
                <a:schemeClr val="accent1"/>
              </a:solidFill>
            </a:endParaRPr>
          </a:p>
        </p:txBody>
      </p:sp>
      <p:pic>
        <p:nvPicPr>
          <p:cNvPr id="50182"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13892" y="2662232"/>
            <a:ext cx="3673475" cy="223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Tree>
    <p:extLst>
      <p:ext uri="{BB962C8B-B14F-4D97-AF65-F5344CB8AC3E}">
        <p14:creationId xmlns:p14="http://schemas.microsoft.com/office/powerpoint/2010/main" val="26705184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3" name="Rectangle 3"/>
          <p:cNvSpPr>
            <a:spLocks noGrp="1" noChangeArrowheads="1"/>
          </p:cNvSpPr>
          <p:nvPr>
            <p:ph idx="11"/>
          </p:nvPr>
        </p:nvSpPr>
        <p:spPr/>
        <p:txBody>
          <a:bodyPr/>
          <a:lstStyle/>
          <a:p>
            <a:r>
              <a:rPr lang="zh-CN" altLang="en-US" sz="2800" b="1" dirty="0">
                <a:solidFill>
                  <a:schemeClr val="accent1"/>
                </a:solidFill>
                <a:latin typeface="黑体" panose="02010609060101010101" pitchFamily="49" charset="-122"/>
                <a:ea typeface="黑体" panose="02010609060101010101" pitchFamily="49" charset="-122"/>
              </a:rPr>
              <a:t>属性（</a:t>
            </a:r>
            <a:r>
              <a:rPr lang="en-US" altLang="zh-CN" sz="2800" b="1" i="1" dirty="0">
                <a:solidFill>
                  <a:schemeClr val="accent1"/>
                </a:solidFill>
                <a:latin typeface="黑体" panose="02010609060101010101" pitchFamily="49" charset="-122"/>
                <a:ea typeface="黑体" panose="02010609060101010101" pitchFamily="49" charset="-122"/>
              </a:rPr>
              <a:t>Attributes</a:t>
            </a:r>
            <a:r>
              <a:rPr lang="zh-CN" altLang="en-US" sz="2800" b="1" dirty="0">
                <a:solidFill>
                  <a:schemeClr val="accent1"/>
                </a:solidFill>
                <a:latin typeface="黑体" panose="02010609060101010101" pitchFamily="49" charset="-122"/>
                <a:ea typeface="黑体" panose="02010609060101010101" pitchFamily="49" charset="-122"/>
              </a:rPr>
              <a:t>）</a:t>
            </a:r>
            <a:endParaRPr lang="en-US" altLang="zh-CN" sz="2800" b="1" dirty="0">
              <a:solidFill>
                <a:schemeClr val="accent1"/>
              </a:solidFill>
            </a:endParaRPr>
          </a:p>
          <a:p>
            <a:pPr lvl="1"/>
            <a:r>
              <a:rPr lang="zh-CN" altLang="en-US" sz="2400" b="1" dirty="0"/>
              <a:t>成本（</a:t>
            </a:r>
            <a:r>
              <a:rPr lang="en-US" altLang="zh-CN" sz="2400" b="1" dirty="0"/>
              <a:t>Cost</a:t>
            </a:r>
            <a:r>
              <a:rPr lang="zh-CN" altLang="en-US" sz="2400" b="1" dirty="0"/>
              <a:t>）</a:t>
            </a:r>
          </a:p>
          <a:p>
            <a:pPr lvl="1"/>
            <a:r>
              <a:rPr lang="zh-CN" altLang="en-US" sz="2400" b="1" dirty="0"/>
              <a:t>限制（</a:t>
            </a:r>
            <a:r>
              <a:rPr lang="en-US" altLang="zh-CN" sz="2400" b="1" dirty="0"/>
              <a:t>Restriction</a:t>
            </a:r>
            <a:r>
              <a:rPr lang="zh-CN" altLang="en-US" sz="2400" b="1" dirty="0"/>
              <a:t>）</a:t>
            </a:r>
          </a:p>
          <a:p>
            <a:pPr lvl="1"/>
            <a:r>
              <a:rPr lang="zh-CN" altLang="en-US" sz="2400" b="1" dirty="0"/>
              <a:t>等级（</a:t>
            </a:r>
            <a:r>
              <a:rPr lang="en-US" altLang="zh-CN" sz="2400" b="1" dirty="0"/>
              <a:t>Hierarchy</a:t>
            </a:r>
            <a:r>
              <a:rPr lang="zh-CN" altLang="en-US" sz="2400" b="1" dirty="0"/>
              <a:t>）</a:t>
            </a:r>
          </a:p>
          <a:p>
            <a:pPr lvl="1"/>
            <a:r>
              <a:rPr lang="zh-CN" altLang="en-US" sz="2400" b="1" dirty="0"/>
              <a:t>描述符（</a:t>
            </a:r>
            <a:r>
              <a:rPr lang="en-US" altLang="zh-CN" sz="2400" b="1" dirty="0"/>
              <a:t>Descriptor</a:t>
            </a:r>
            <a:r>
              <a:rPr lang="zh-CN" altLang="en-US" sz="2400" b="1" dirty="0"/>
              <a:t>）</a:t>
            </a:r>
          </a:p>
          <a:p>
            <a:pPr eaLnBrk="1" hangingPunct="1"/>
            <a:endParaRPr lang="en-US" altLang="zh-CN" dirty="0"/>
          </a:p>
        </p:txBody>
      </p:sp>
      <p:sp>
        <p:nvSpPr>
          <p:cNvPr id="51202" name="Rectangle 2"/>
          <p:cNvSpPr>
            <a:spLocks noGrp="1" noChangeArrowheads="1"/>
          </p:cNvSpPr>
          <p:nvPr>
            <p:ph type="title"/>
          </p:nvPr>
        </p:nvSpPr>
        <p:spPr/>
        <p:txBody>
          <a:bodyPr>
            <a:normAutofit/>
          </a:bodyPr>
          <a:lstStyle/>
          <a:p>
            <a:pPr eaLnBrk="1" hangingPunct="1"/>
            <a:r>
              <a:rPr lang="en-US" altLang="zh-CN" sz="3200" b="1" dirty="0">
                <a:latin typeface="黑体" panose="02010609060101010101" pitchFamily="49" charset="-122"/>
                <a:ea typeface="黑体" panose="02010609060101010101" pitchFamily="49" charset="-122"/>
              </a:rPr>
              <a:t>5.1 </a:t>
            </a:r>
            <a:r>
              <a:rPr lang="zh-CN" altLang="en-US" sz="3200" b="1" dirty="0">
                <a:latin typeface="黑体" panose="02010609060101010101" pitchFamily="49" charset="-122"/>
                <a:ea typeface="黑体" panose="02010609060101010101" pitchFamily="49" charset="-122"/>
              </a:rPr>
              <a:t>网络数据集</a:t>
            </a:r>
          </a:p>
        </p:txBody>
      </p:sp>
    </p:spTree>
    <p:extLst>
      <p:ext uri="{BB962C8B-B14F-4D97-AF65-F5344CB8AC3E}">
        <p14:creationId xmlns:p14="http://schemas.microsoft.com/office/powerpoint/2010/main" val="32375177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7" name="Rectangle 3"/>
          <p:cNvSpPr>
            <a:spLocks noGrp="1" noChangeArrowheads="1"/>
          </p:cNvSpPr>
          <p:nvPr>
            <p:ph idx="11"/>
          </p:nvPr>
        </p:nvSpPr>
        <p:spPr>
          <a:xfrm>
            <a:off x="1125860" y="1988840"/>
            <a:ext cx="9721080" cy="4114801"/>
          </a:xfrm>
        </p:spPr>
        <p:txBody>
          <a:bodyPr>
            <a:normAutofit/>
          </a:bodyPr>
          <a:lstStyle/>
          <a:p>
            <a:pPr eaLnBrk="1" hangingPunct="1"/>
            <a:r>
              <a:rPr lang="zh-CN" altLang="en-US" sz="2400" dirty="0"/>
              <a:t>穿过网络元素时累积的某种属性值。如行车时间， 步行时间，距离等。 </a:t>
            </a:r>
          </a:p>
          <a:p>
            <a:pPr eaLnBrk="1" hangingPunct="1"/>
            <a:r>
              <a:rPr lang="zh-CN" altLang="en-US" sz="2400" dirty="0"/>
              <a:t>通过属性字段确定成本</a:t>
            </a:r>
          </a:p>
        </p:txBody>
      </p:sp>
      <p:sp>
        <p:nvSpPr>
          <p:cNvPr id="52226" name="Rectangle 2"/>
          <p:cNvSpPr>
            <a:spLocks noGrp="1" noChangeArrowheads="1"/>
          </p:cNvSpPr>
          <p:nvPr>
            <p:ph type="title"/>
          </p:nvPr>
        </p:nvSpPr>
        <p:spPr/>
        <p:txBody>
          <a:bodyPr/>
          <a:lstStyle/>
          <a:p>
            <a:r>
              <a:rPr lang="en-US" altLang="zh-CN" sz="3200" b="1" dirty="0">
                <a:latin typeface="黑体" panose="02010609060101010101" pitchFamily="49" charset="-122"/>
                <a:ea typeface="黑体" panose="02010609060101010101" pitchFamily="49" charset="-122"/>
              </a:rPr>
              <a:t>5.1 </a:t>
            </a:r>
            <a:r>
              <a:rPr lang="zh-CN" altLang="en-US" sz="3200" b="1" dirty="0">
                <a:latin typeface="黑体" panose="02010609060101010101" pitchFamily="49" charset="-122"/>
                <a:ea typeface="黑体" panose="02010609060101010101" pitchFamily="49" charset="-122"/>
              </a:rPr>
              <a:t>网络数据集</a:t>
            </a:r>
            <a:r>
              <a:rPr lang="en-US" altLang="zh-CN" b="1" dirty="0">
                <a:latin typeface="黑体" panose="02010609060101010101" pitchFamily="49" charset="-122"/>
                <a:ea typeface="黑体" panose="02010609060101010101" pitchFamily="49" charset="-122"/>
              </a:rPr>
              <a:t>-</a:t>
            </a:r>
            <a:r>
              <a:rPr lang="zh-CN" altLang="en-US" sz="2800" b="1" dirty="0">
                <a:solidFill>
                  <a:schemeClr val="accent1"/>
                </a:solidFill>
                <a:latin typeface="黑体" panose="02010609060101010101" pitchFamily="49" charset="-122"/>
                <a:ea typeface="黑体" panose="02010609060101010101" pitchFamily="49" charset="-122"/>
              </a:rPr>
              <a:t>成本（</a:t>
            </a:r>
            <a:r>
              <a:rPr lang="en-US" altLang="zh-CN" sz="2800" b="1" i="1" dirty="0">
                <a:solidFill>
                  <a:schemeClr val="accent1"/>
                </a:solidFill>
                <a:latin typeface="黑体" panose="02010609060101010101" pitchFamily="49" charset="-122"/>
                <a:ea typeface="黑体" panose="02010609060101010101" pitchFamily="49" charset="-122"/>
              </a:rPr>
              <a:t>Cost</a:t>
            </a:r>
            <a:r>
              <a:rPr lang="zh-CN" altLang="en-US" sz="2800" b="1" dirty="0">
                <a:solidFill>
                  <a:schemeClr val="accent1"/>
                </a:solidFill>
                <a:latin typeface="黑体" panose="02010609060101010101" pitchFamily="49" charset="-122"/>
                <a:ea typeface="黑体" panose="02010609060101010101" pitchFamily="49" charset="-122"/>
              </a:rPr>
              <a:t>）属性</a:t>
            </a:r>
          </a:p>
        </p:txBody>
      </p:sp>
      <p:pic>
        <p:nvPicPr>
          <p:cNvPr id="5222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39552" y="3249929"/>
            <a:ext cx="6337300" cy="1906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2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3555" y="4594236"/>
            <a:ext cx="4643437" cy="2071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Tree>
    <p:extLst>
      <p:ext uri="{BB962C8B-B14F-4D97-AF65-F5344CB8AC3E}">
        <p14:creationId xmlns:p14="http://schemas.microsoft.com/office/powerpoint/2010/main" val="1592012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1" name="Rectangle 3"/>
          <p:cNvSpPr>
            <a:spLocks noGrp="1" noChangeArrowheads="1"/>
          </p:cNvSpPr>
          <p:nvPr>
            <p:ph idx="11"/>
          </p:nvPr>
        </p:nvSpPr>
        <p:spPr>
          <a:xfrm>
            <a:off x="1125861" y="1988840"/>
            <a:ext cx="4968551" cy="4114801"/>
          </a:xfrm>
        </p:spPr>
        <p:txBody>
          <a:bodyPr>
            <a:normAutofit fontScale="77500" lnSpcReduction="20000"/>
          </a:bodyPr>
          <a:lstStyle/>
          <a:p>
            <a:pPr eaLnBrk="1" hangingPunct="1">
              <a:lnSpc>
                <a:spcPct val="150000"/>
              </a:lnSpc>
              <a:spcBef>
                <a:spcPts val="0"/>
              </a:spcBef>
            </a:pPr>
            <a:r>
              <a:rPr lang="zh-CN" altLang="en-US" dirty="0"/>
              <a:t>布尔表达式：</a:t>
            </a:r>
            <a:r>
              <a:rPr lang="en-US" altLang="zh-CN" dirty="0"/>
              <a:t>Restricted (true) </a:t>
            </a:r>
            <a:r>
              <a:rPr lang="zh-CN" altLang="en-US" dirty="0"/>
              <a:t>或者</a:t>
            </a:r>
            <a:r>
              <a:rPr lang="en-US" altLang="zh-CN" dirty="0"/>
              <a:t>Traversable (false </a:t>
            </a:r>
          </a:p>
          <a:p>
            <a:pPr eaLnBrk="1" hangingPunct="1">
              <a:lnSpc>
                <a:spcPct val="150000"/>
              </a:lnSpc>
              <a:spcBef>
                <a:spcPts val="0"/>
              </a:spcBef>
            </a:pPr>
            <a:r>
              <a:rPr lang="zh-CN" altLang="en-US" dirty="0"/>
              <a:t>单行道或封禁的街道可以用字段标示在网络属性表中。</a:t>
            </a:r>
          </a:p>
          <a:p>
            <a:pPr eaLnBrk="1" hangingPunct="1">
              <a:lnSpc>
                <a:spcPct val="150000"/>
              </a:lnSpc>
              <a:spcBef>
                <a:spcPts val="0"/>
              </a:spcBef>
            </a:pPr>
            <a:r>
              <a:rPr lang="zh-CN" altLang="en-US" dirty="0"/>
              <a:t>字段值可显示单行道的交通方向，如</a:t>
            </a:r>
            <a:r>
              <a:rPr lang="en-US" altLang="zh-CN" dirty="0"/>
              <a:t>FT</a:t>
            </a:r>
            <a:r>
              <a:rPr lang="zh-CN" altLang="en-US" dirty="0"/>
              <a:t>表示允许从弧段的始节点到终节点。</a:t>
            </a:r>
            <a:r>
              <a:rPr lang="en-US" altLang="zh-CN" dirty="0"/>
              <a:t>TF</a:t>
            </a:r>
            <a:r>
              <a:rPr lang="zh-CN" altLang="en-US" dirty="0"/>
              <a:t>表示允许从弧段的终节点到始节点，而</a:t>
            </a:r>
            <a:r>
              <a:rPr lang="en-US" altLang="zh-CN" dirty="0"/>
              <a:t>N</a:t>
            </a:r>
            <a:r>
              <a:rPr lang="zh-CN" altLang="en-US" dirty="0"/>
              <a:t>表示在任何方向都不能通行。</a:t>
            </a:r>
          </a:p>
        </p:txBody>
      </p:sp>
      <p:sp>
        <p:nvSpPr>
          <p:cNvPr id="53250" name="Rectangle 2"/>
          <p:cNvSpPr>
            <a:spLocks noGrp="1" noChangeArrowheads="1"/>
          </p:cNvSpPr>
          <p:nvPr>
            <p:ph type="title"/>
          </p:nvPr>
        </p:nvSpPr>
        <p:spPr/>
        <p:txBody>
          <a:bodyPr/>
          <a:lstStyle/>
          <a:p>
            <a:r>
              <a:rPr lang="en-US" altLang="zh-CN" sz="3200" b="1" dirty="0">
                <a:latin typeface="黑体" panose="02010609060101010101" pitchFamily="49" charset="-122"/>
                <a:ea typeface="黑体" panose="02010609060101010101" pitchFamily="49" charset="-122"/>
              </a:rPr>
              <a:t>5.1 </a:t>
            </a:r>
            <a:r>
              <a:rPr lang="zh-CN" altLang="en-US" sz="3200" b="1" dirty="0">
                <a:latin typeface="黑体" panose="02010609060101010101" pitchFamily="49" charset="-122"/>
                <a:ea typeface="黑体" panose="02010609060101010101" pitchFamily="49" charset="-122"/>
              </a:rPr>
              <a:t>网络数据集</a:t>
            </a:r>
            <a:r>
              <a:rPr lang="en-US" altLang="zh-CN" sz="3200" b="1" dirty="0">
                <a:latin typeface="黑体" panose="02010609060101010101" pitchFamily="49" charset="-122"/>
                <a:ea typeface="黑体" panose="02010609060101010101" pitchFamily="49" charset="-122"/>
              </a:rPr>
              <a:t>-</a:t>
            </a:r>
            <a:r>
              <a:rPr lang="zh-CN" altLang="en-US" sz="2800" b="1" dirty="0">
                <a:solidFill>
                  <a:schemeClr val="accent1"/>
                </a:solidFill>
                <a:latin typeface="黑体" panose="02010609060101010101" pitchFamily="49" charset="-122"/>
                <a:ea typeface="黑体" panose="02010609060101010101" pitchFamily="49" charset="-122"/>
              </a:rPr>
              <a:t>限制（</a:t>
            </a:r>
            <a:r>
              <a:rPr lang="en-US" altLang="zh-CN" sz="2800" b="1" i="1" dirty="0">
                <a:solidFill>
                  <a:schemeClr val="accent1"/>
                </a:solidFill>
                <a:latin typeface="黑体" panose="02010609060101010101" pitchFamily="49" charset="-122"/>
                <a:ea typeface="黑体" panose="02010609060101010101" pitchFamily="49" charset="-122"/>
              </a:rPr>
              <a:t>Restriction</a:t>
            </a:r>
            <a:r>
              <a:rPr lang="zh-CN" altLang="en-US" sz="2800" b="1" dirty="0">
                <a:solidFill>
                  <a:schemeClr val="accent1"/>
                </a:solidFill>
                <a:latin typeface="黑体" panose="02010609060101010101" pitchFamily="49" charset="-122"/>
                <a:ea typeface="黑体" panose="02010609060101010101" pitchFamily="49" charset="-122"/>
              </a:rPr>
              <a:t>）</a:t>
            </a:r>
          </a:p>
        </p:txBody>
      </p:sp>
      <p:pic>
        <p:nvPicPr>
          <p:cNvPr id="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70476" y="1988096"/>
            <a:ext cx="4930938" cy="39727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Tree>
    <p:extLst>
      <p:ext uri="{BB962C8B-B14F-4D97-AF65-F5344CB8AC3E}">
        <p14:creationId xmlns:p14="http://schemas.microsoft.com/office/powerpoint/2010/main" val="2325529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63267" name="Rectangle 3"/>
          <p:cNvSpPr>
            <a:spLocks noGrp="1" noChangeArrowheads="1"/>
          </p:cNvSpPr>
          <p:nvPr>
            <p:ph idx="11"/>
          </p:nvPr>
        </p:nvSpPr>
        <p:spPr>
          <a:xfrm>
            <a:off x="1125861" y="1988840"/>
            <a:ext cx="8712967" cy="4114801"/>
          </a:xfrm>
        </p:spPr>
        <p:txBody>
          <a:bodyPr>
            <a:normAutofit/>
          </a:bodyPr>
          <a:lstStyle/>
          <a:p>
            <a:pPr algn="just">
              <a:lnSpc>
                <a:spcPct val="120000"/>
              </a:lnSpc>
            </a:pPr>
            <a:r>
              <a:rPr lang="zh-CN" altLang="en-US" b="1" dirty="0">
                <a:solidFill>
                  <a:srgbClr val="FF0000"/>
                </a:solidFill>
              </a:rPr>
              <a:t>缓冲区是根据点、线、面地理实体，建立起周围一定宽度范围内的扩展距离图</a:t>
            </a:r>
            <a:endParaRPr lang="en-US" altLang="zh-CN" b="1" dirty="0">
              <a:solidFill>
                <a:srgbClr val="FF0000"/>
              </a:solidFill>
            </a:endParaRPr>
          </a:p>
          <a:p>
            <a:pPr algn="just">
              <a:lnSpc>
                <a:spcPct val="120000"/>
              </a:lnSpc>
            </a:pPr>
            <a:r>
              <a:rPr lang="zh-CN" altLang="en-US" dirty="0"/>
              <a:t>缓冲区的作用：是用来限定所需处理的专题数据的空间范围，一般认为缓冲区以内的信息均是与构成缓冲区的核心实体相关的，及邻接或关联关系，而缓冲区以外的数据与分析无关</a:t>
            </a:r>
            <a:endParaRPr lang="zh-CN" altLang="en-US" i="1" dirty="0">
              <a:solidFill>
                <a:schemeClr val="accent1"/>
              </a:solidFill>
            </a:endParaRPr>
          </a:p>
          <a:p>
            <a:pPr algn="just">
              <a:lnSpc>
                <a:spcPct val="120000"/>
              </a:lnSpc>
            </a:pPr>
            <a:endParaRPr lang="en-US" altLang="zh-CN" b="1" i="1" dirty="0">
              <a:latin typeface="宋体" panose="02010600030101010101" pitchFamily="2" charset="-122"/>
            </a:endParaRPr>
          </a:p>
        </p:txBody>
      </p:sp>
      <p:sp>
        <p:nvSpPr>
          <p:cNvPr id="35842" name="Rectangle 2"/>
          <p:cNvSpPr>
            <a:spLocks noGrp="1" noChangeArrowheads="1"/>
          </p:cNvSpPr>
          <p:nvPr>
            <p:ph type="title"/>
          </p:nvPr>
        </p:nvSpPr>
        <p:spPr/>
        <p:txBody>
          <a:bodyPr>
            <a:normAutofit/>
          </a:bodyPr>
          <a:lstStyle/>
          <a:p>
            <a:pPr eaLnBrk="1" hangingPunct="1"/>
            <a:r>
              <a:rPr lang="en-US" altLang="zh-CN" sz="3200" b="1" dirty="0">
                <a:latin typeface="黑体" panose="02010609060101010101" pitchFamily="49" charset="-122"/>
                <a:ea typeface="黑体" panose="02010609060101010101" pitchFamily="49" charset="-122"/>
              </a:rPr>
              <a:t>2.1 </a:t>
            </a:r>
            <a:r>
              <a:rPr lang="zh-CN" altLang="en-US" sz="3200" b="1" dirty="0">
                <a:latin typeface="黑体" panose="02010609060101010101" pitchFamily="49" charset="-122"/>
                <a:ea typeface="黑体" panose="02010609060101010101" pitchFamily="49" charset="-122"/>
              </a:rPr>
              <a:t>邻域分析</a:t>
            </a:r>
            <a:r>
              <a:rPr lang="en-US" altLang="zh-CN" sz="3200" b="1" dirty="0">
                <a:latin typeface="黑体" panose="02010609060101010101" pitchFamily="49" charset="-122"/>
                <a:ea typeface="黑体" panose="02010609060101010101" pitchFamily="49" charset="-122"/>
              </a:rPr>
              <a:t>-</a:t>
            </a:r>
            <a:r>
              <a:rPr lang="zh-CN" altLang="en-US" sz="3200" b="1" dirty="0">
                <a:solidFill>
                  <a:srgbClr val="FF0000"/>
                </a:solidFill>
                <a:latin typeface="黑体" panose="02010609060101010101" pitchFamily="49" charset="-122"/>
                <a:ea typeface="黑体" panose="02010609060101010101" pitchFamily="49" charset="-122"/>
              </a:rPr>
              <a:t>缓冲区</a:t>
            </a:r>
          </a:p>
        </p:txBody>
      </p:sp>
    </p:spTree>
    <p:extLst>
      <p:ext uri="{BB962C8B-B14F-4D97-AF65-F5344CB8AC3E}">
        <p14:creationId xmlns:p14="http://schemas.microsoft.com/office/powerpoint/2010/main" val="1150489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9" name="Rectangle 3"/>
          <p:cNvSpPr>
            <a:spLocks noGrp="1" noChangeArrowheads="1"/>
          </p:cNvSpPr>
          <p:nvPr>
            <p:ph idx="11"/>
          </p:nvPr>
        </p:nvSpPr>
        <p:spPr/>
        <p:txBody>
          <a:bodyPr>
            <a:normAutofit/>
          </a:bodyPr>
          <a:lstStyle/>
          <a:p>
            <a:pPr eaLnBrk="1" hangingPunct="1"/>
            <a:r>
              <a:rPr lang="zh-CN" altLang="en-US" dirty="0"/>
              <a:t>通过整型值对边线元素进行等级划分</a:t>
            </a:r>
          </a:p>
          <a:p>
            <a:pPr eaLnBrk="1" hangingPunct="1"/>
            <a:r>
              <a:rPr lang="zh-CN" altLang="en-US" dirty="0"/>
              <a:t>用于在网络数据集中查找路径</a:t>
            </a:r>
          </a:p>
          <a:p>
            <a:pPr eaLnBrk="1" hangingPunct="1"/>
            <a:r>
              <a:rPr lang="zh-CN" altLang="en-US" dirty="0"/>
              <a:t>默认支持三个等级</a:t>
            </a:r>
          </a:p>
          <a:p>
            <a:pPr lvl="1" eaLnBrk="1" hangingPunct="1">
              <a:buFontTx/>
              <a:buNone/>
            </a:pPr>
            <a:r>
              <a:rPr lang="en-US" altLang="zh-CN" sz="2400" b="1" i="1" dirty="0"/>
              <a:t>    Road Type</a:t>
            </a:r>
          </a:p>
          <a:p>
            <a:pPr lvl="1" eaLnBrk="1" hangingPunct="1"/>
            <a:r>
              <a:rPr lang="en-US" altLang="zh-CN" sz="2400" dirty="0"/>
              <a:t> </a:t>
            </a:r>
            <a:r>
              <a:rPr lang="en-US" altLang="zh-CN" sz="2400" b="1" i="1" dirty="0"/>
              <a:t>1 = highway </a:t>
            </a:r>
          </a:p>
          <a:p>
            <a:pPr lvl="1" eaLnBrk="1" hangingPunct="1"/>
            <a:r>
              <a:rPr lang="en-US" altLang="zh-CN" sz="2400" b="1" i="1" dirty="0"/>
              <a:t> 2 = major road</a:t>
            </a:r>
          </a:p>
          <a:p>
            <a:pPr lvl="1" eaLnBrk="1" hangingPunct="1"/>
            <a:r>
              <a:rPr lang="en-US" altLang="zh-CN" sz="2400" b="1" i="1" dirty="0"/>
              <a:t> 3 = local street</a:t>
            </a:r>
          </a:p>
        </p:txBody>
      </p:sp>
      <p:sp>
        <p:nvSpPr>
          <p:cNvPr id="55298" name="Rectangle 2"/>
          <p:cNvSpPr>
            <a:spLocks noGrp="1" noChangeArrowheads="1"/>
          </p:cNvSpPr>
          <p:nvPr>
            <p:ph type="title"/>
          </p:nvPr>
        </p:nvSpPr>
        <p:spPr/>
        <p:txBody>
          <a:bodyPr/>
          <a:lstStyle/>
          <a:p>
            <a:pPr eaLnBrk="1" hangingPunct="1"/>
            <a:r>
              <a:rPr lang="en-US" altLang="zh-CN" sz="3200" b="1" dirty="0">
                <a:latin typeface="黑体" panose="02010609060101010101" pitchFamily="49" charset="-122"/>
                <a:ea typeface="黑体" panose="02010609060101010101" pitchFamily="49" charset="-122"/>
              </a:rPr>
              <a:t>5.1 </a:t>
            </a:r>
            <a:r>
              <a:rPr lang="zh-CN" altLang="en-US" sz="3200" b="1" dirty="0">
                <a:latin typeface="黑体" panose="02010609060101010101" pitchFamily="49" charset="-122"/>
                <a:ea typeface="黑体" panose="02010609060101010101" pitchFamily="49" charset="-122"/>
              </a:rPr>
              <a:t>网络数据集</a:t>
            </a:r>
            <a:r>
              <a:rPr lang="en-US" altLang="zh-CN" sz="3200" b="1" dirty="0">
                <a:latin typeface="黑体" panose="02010609060101010101" pitchFamily="49" charset="-122"/>
                <a:ea typeface="黑体" panose="02010609060101010101" pitchFamily="49" charset="-122"/>
              </a:rPr>
              <a:t>-</a:t>
            </a:r>
            <a:r>
              <a:rPr lang="zh-CN" altLang="en-US" sz="2800" b="1" dirty="0">
                <a:solidFill>
                  <a:schemeClr val="accent1"/>
                </a:solidFill>
                <a:latin typeface="黑体" panose="02010609060101010101" pitchFamily="49" charset="-122"/>
                <a:ea typeface="黑体" panose="02010609060101010101" pitchFamily="49" charset="-122"/>
              </a:rPr>
              <a:t>等级（</a:t>
            </a:r>
            <a:r>
              <a:rPr lang="en-US" altLang="zh-CN" sz="2800" b="1" dirty="0">
                <a:solidFill>
                  <a:schemeClr val="accent1"/>
                </a:solidFill>
                <a:latin typeface="黑体" panose="02010609060101010101" pitchFamily="49" charset="-122"/>
                <a:ea typeface="黑体" panose="02010609060101010101" pitchFamily="49" charset="-122"/>
              </a:rPr>
              <a:t>Hierarchy</a:t>
            </a:r>
            <a:r>
              <a:rPr lang="zh-CN" altLang="en-US" sz="2800" b="1" dirty="0">
                <a:solidFill>
                  <a:schemeClr val="accent1"/>
                </a:solidFill>
                <a:latin typeface="黑体" panose="02010609060101010101" pitchFamily="49" charset="-122"/>
                <a:ea typeface="黑体" panose="02010609060101010101" pitchFamily="49" charset="-122"/>
              </a:rPr>
              <a:t>）</a:t>
            </a:r>
          </a:p>
        </p:txBody>
      </p:sp>
      <p:pic>
        <p:nvPicPr>
          <p:cNvPr id="5530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94351" y="3429001"/>
            <a:ext cx="4518025" cy="214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082397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3" name="Rectangle 3"/>
          <p:cNvSpPr>
            <a:spLocks noGrp="1" noChangeArrowheads="1"/>
          </p:cNvSpPr>
          <p:nvPr>
            <p:ph idx="11"/>
          </p:nvPr>
        </p:nvSpPr>
        <p:spPr/>
        <p:txBody>
          <a:bodyPr>
            <a:normAutofit/>
          </a:bodyPr>
          <a:lstStyle/>
          <a:p>
            <a:pPr eaLnBrk="1" hangingPunct="1"/>
            <a:r>
              <a:rPr lang="zh-CN" altLang="en-US" dirty="0"/>
              <a:t>用于描述网络元素的整体特征。如：车道数、材 质等属性信息。</a:t>
            </a:r>
          </a:p>
        </p:txBody>
      </p:sp>
      <p:sp>
        <p:nvSpPr>
          <p:cNvPr id="56322" name="Rectangle 2"/>
          <p:cNvSpPr>
            <a:spLocks noGrp="1" noChangeArrowheads="1"/>
          </p:cNvSpPr>
          <p:nvPr>
            <p:ph type="title"/>
          </p:nvPr>
        </p:nvSpPr>
        <p:spPr/>
        <p:txBody>
          <a:bodyPr/>
          <a:lstStyle/>
          <a:p>
            <a:pPr eaLnBrk="1" hangingPunct="1"/>
            <a:r>
              <a:rPr lang="en-US" altLang="zh-CN" sz="3200" b="1" dirty="0">
                <a:latin typeface="黑体" panose="02010609060101010101" pitchFamily="49" charset="-122"/>
                <a:ea typeface="黑体" panose="02010609060101010101" pitchFamily="49" charset="-122"/>
              </a:rPr>
              <a:t>5.1</a:t>
            </a:r>
            <a:r>
              <a:rPr lang="zh-CN" altLang="en-US" sz="3200" b="1" dirty="0">
                <a:latin typeface="黑体" panose="02010609060101010101" pitchFamily="49" charset="-122"/>
                <a:ea typeface="黑体" panose="02010609060101010101" pitchFamily="49" charset="-122"/>
              </a:rPr>
              <a:t>网络数据集</a:t>
            </a:r>
            <a:r>
              <a:rPr lang="en-US" altLang="zh-CN" dirty="0">
                <a:latin typeface="黑体" panose="02010609060101010101" pitchFamily="49" charset="-122"/>
                <a:ea typeface="黑体" panose="02010609060101010101" pitchFamily="49" charset="-122"/>
              </a:rPr>
              <a:t>-</a:t>
            </a:r>
            <a:r>
              <a:rPr lang="zh-CN" altLang="en-US" sz="2800" b="1" dirty="0">
                <a:solidFill>
                  <a:schemeClr val="accent1"/>
                </a:solidFill>
              </a:rPr>
              <a:t>描述符（</a:t>
            </a:r>
            <a:r>
              <a:rPr lang="en-US" altLang="zh-CN" sz="2800" b="1" i="1" dirty="0">
                <a:solidFill>
                  <a:schemeClr val="accent1"/>
                </a:solidFill>
              </a:rPr>
              <a:t>Descriptor</a:t>
            </a:r>
            <a:r>
              <a:rPr lang="zh-CN" altLang="en-US" sz="2800" b="1" dirty="0">
                <a:solidFill>
                  <a:schemeClr val="accent1"/>
                </a:solidFill>
              </a:rPr>
              <a:t>）</a:t>
            </a:r>
          </a:p>
        </p:txBody>
      </p:sp>
      <p:pic>
        <p:nvPicPr>
          <p:cNvPr id="5632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36851" y="3071813"/>
            <a:ext cx="6643687" cy="218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5696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1"/>
          </p:nvPr>
        </p:nvSpPr>
        <p:spPr>
          <a:xfrm>
            <a:off x="1125860" y="1988840"/>
            <a:ext cx="10657184" cy="4680520"/>
          </a:xfrm>
        </p:spPr>
        <p:txBody>
          <a:bodyPr>
            <a:normAutofit fontScale="85000" lnSpcReduction="10000"/>
          </a:bodyPr>
          <a:lstStyle/>
          <a:p>
            <a:r>
              <a:rPr lang="zh-CN" altLang="en-US" b="1" dirty="0">
                <a:solidFill>
                  <a:srgbClr val="C00000"/>
                </a:solidFill>
              </a:rPr>
              <a:t>创建网络数据集是传输网络分析的基础，可以使用城市交通网络等数据在</a:t>
            </a:r>
            <a:r>
              <a:rPr lang="en-US" altLang="zh-CN" b="1" dirty="0">
                <a:solidFill>
                  <a:srgbClr val="C00000"/>
                </a:solidFill>
              </a:rPr>
              <a:t>ArcGIS</a:t>
            </a:r>
            <a:r>
              <a:rPr lang="zh-CN" altLang="en-US" b="1" dirty="0">
                <a:solidFill>
                  <a:srgbClr val="C00000"/>
                </a:solidFill>
              </a:rPr>
              <a:t>中构建。除了道路数据以外，还要添加模型和规则：</a:t>
            </a:r>
            <a:endParaRPr lang="en-US" altLang="zh-CN" b="1" dirty="0">
              <a:solidFill>
                <a:srgbClr val="C00000"/>
              </a:solidFill>
            </a:endParaRPr>
          </a:p>
          <a:p>
            <a:pPr lvl="1"/>
            <a:r>
              <a:rPr lang="zh-CN" altLang="en-US" b="1" dirty="0"/>
              <a:t>预先设计好的拐弯模型</a:t>
            </a:r>
            <a:endParaRPr lang="en-US" altLang="zh-CN" b="1" dirty="0"/>
          </a:p>
          <a:p>
            <a:pPr lvl="1"/>
            <a:r>
              <a:rPr lang="zh-CN" altLang="en-US" b="1" dirty="0"/>
              <a:t>连通性（连通组、连通策略）</a:t>
            </a:r>
            <a:endParaRPr lang="en-US" altLang="zh-CN" b="1" dirty="0"/>
          </a:p>
          <a:p>
            <a:pPr lvl="1"/>
            <a:r>
              <a:rPr lang="zh-CN" altLang="en-US" b="1" dirty="0"/>
              <a:t>选择是否对网络数据集的高程进行建模（主要用于高架桥路网）</a:t>
            </a:r>
            <a:endParaRPr lang="en-US" altLang="zh-CN" b="1" dirty="0"/>
          </a:p>
          <a:p>
            <a:pPr lvl="1"/>
            <a:r>
              <a:rPr lang="zh-CN" altLang="en-US" b="1" dirty="0"/>
              <a:t>网络属性：网络抗阻的成本属性（如“长度”和“时间”）；逻辑性（“单行线”等）；网络限制等。</a:t>
            </a:r>
            <a:endParaRPr lang="en-US" altLang="zh-CN" b="1" dirty="0"/>
          </a:p>
          <a:p>
            <a:pPr lvl="1"/>
            <a:r>
              <a:rPr lang="zh-CN" altLang="en-US" b="1" dirty="0"/>
              <a:t>添加出行模式：如果交通网络中出现两种类型不同的道路，如铁路和公路，可分别定义。</a:t>
            </a:r>
            <a:endParaRPr lang="en-US" altLang="zh-CN" b="1" dirty="0"/>
          </a:p>
          <a:p>
            <a:pPr lvl="1"/>
            <a:r>
              <a:rPr lang="zh-CN" altLang="en-US" b="1" dirty="0"/>
              <a:t>设置行驶方向。设置的结果可包含导航信息。</a:t>
            </a:r>
            <a:endParaRPr lang="en-US" altLang="zh-CN" b="1" dirty="0"/>
          </a:p>
          <a:p>
            <a:pPr lvl="1"/>
            <a:r>
              <a:rPr lang="zh-CN" altLang="en-US" b="1" dirty="0"/>
              <a:t>选择是否构建服务区索引（打勾，会在数据集中构建可加速创建服务区的索引要素类。</a:t>
            </a:r>
          </a:p>
        </p:txBody>
      </p:sp>
      <p:sp>
        <p:nvSpPr>
          <p:cNvPr id="3" name="标题 2"/>
          <p:cNvSpPr>
            <a:spLocks noGrp="1"/>
          </p:cNvSpPr>
          <p:nvPr>
            <p:ph type="title"/>
          </p:nvPr>
        </p:nvSpPr>
        <p:spPr/>
        <p:txBody>
          <a:bodyPr>
            <a:normAutofit/>
          </a:bodyPr>
          <a:lstStyle/>
          <a:p>
            <a:r>
              <a:rPr lang="en-US" altLang="zh-CN" sz="3200" b="1" dirty="0">
                <a:latin typeface="黑体" panose="02010609060101010101" pitchFamily="49" charset="-122"/>
                <a:ea typeface="黑体" panose="02010609060101010101" pitchFamily="49" charset="-122"/>
              </a:rPr>
              <a:t>5.1 </a:t>
            </a:r>
            <a:r>
              <a:rPr lang="zh-CN" altLang="en-US" sz="3200" b="1" dirty="0">
                <a:latin typeface="黑体" panose="02010609060101010101" pitchFamily="49" charset="-122"/>
                <a:ea typeface="黑体" panose="02010609060101010101" pitchFamily="49" charset="-122"/>
              </a:rPr>
              <a:t>网络数据集</a:t>
            </a:r>
            <a:r>
              <a:rPr lang="en-US" altLang="zh-CN" sz="3200" b="1" dirty="0">
                <a:latin typeface="黑体" panose="02010609060101010101" pitchFamily="49" charset="-122"/>
                <a:ea typeface="黑体" panose="02010609060101010101" pitchFamily="49" charset="-122"/>
              </a:rPr>
              <a:t>-</a:t>
            </a:r>
            <a:r>
              <a:rPr lang="zh-CN" altLang="en-US" sz="3200" b="1" dirty="0">
                <a:latin typeface="黑体" panose="02010609060101010101" pitchFamily="49" charset="-122"/>
                <a:ea typeface="黑体" panose="02010609060101010101" pitchFamily="49" charset="-122"/>
              </a:rPr>
              <a:t>创建</a:t>
            </a:r>
            <a:endParaRPr lang="zh-CN" altLang="en-US" sz="3200" dirty="0"/>
          </a:p>
        </p:txBody>
      </p:sp>
    </p:spTree>
    <p:extLst>
      <p:ext uri="{BB962C8B-B14F-4D97-AF65-F5344CB8AC3E}">
        <p14:creationId xmlns:p14="http://schemas.microsoft.com/office/powerpoint/2010/main" val="205048789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4870276" y="1520788"/>
            <a:ext cx="6048672" cy="533721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orbel"/>
              <a:ea typeface="幼圆" panose="02010509060101010101" pitchFamily="49" charset="-122"/>
              <a:cs typeface="+mn-cs"/>
            </a:endParaRPr>
          </a:p>
        </p:txBody>
      </p:sp>
      <p:sp>
        <p:nvSpPr>
          <p:cNvPr id="109571" name="Rectangle 3"/>
          <p:cNvSpPr>
            <a:spLocks noGrp="1" noChangeArrowheads="1"/>
          </p:cNvSpPr>
          <p:nvPr>
            <p:ph type="title"/>
          </p:nvPr>
        </p:nvSpPr>
        <p:spPr>
          <a:xfrm>
            <a:off x="658315" y="-240360"/>
            <a:ext cx="9144001" cy="1617131"/>
          </a:xfrm>
        </p:spPr>
        <p:txBody>
          <a:bodyPr>
            <a:normAutofit/>
          </a:bodyPr>
          <a:lstStyle/>
          <a:p>
            <a:r>
              <a:rPr lang="en-US" altLang="zh-CN" sz="3200" b="1" dirty="0">
                <a:latin typeface="黑体" panose="02010609060101010101" pitchFamily="49" charset="-122"/>
                <a:ea typeface="黑体" panose="02010609060101010101" pitchFamily="49" charset="-122"/>
              </a:rPr>
              <a:t>3.3 </a:t>
            </a:r>
            <a:r>
              <a:rPr lang="zh-CN" altLang="en-US" sz="3200" b="1" dirty="0">
                <a:latin typeface="黑体" panose="02010609060101010101" pitchFamily="49" charset="-122"/>
                <a:ea typeface="黑体" panose="02010609060101010101" pitchFamily="49" charset="-122"/>
              </a:rPr>
              <a:t>网络数据集</a:t>
            </a:r>
          </a:p>
        </p:txBody>
      </p:sp>
      <p:sp>
        <p:nvSpPr>
          <p:cNvPr id="5" name="矩形 4"/>
          <p:cNvSpPr/>
          <p:nvPr/>
        </p:nvSpPr>
        <p:spPr>
          <a:xfrm>
            <a:off x="5158308" y="1520788"/>
            <a:ext cx="1800200" cy="576064"/>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white"/>
                </a:solidFill>
                <a:effectLst/>
                <a:uLnTx/>
                <a:uFillTx/>
                <a:latin typeface="Corbel"/>
                <a:ea typeface="幼圆" panose="02010509060101010101" pitchFamily="49" charset="-122"/>
                <a:cs typeface="+mn-cs"/>
              </a:rPr>
              <a:t>网络名称</a:t>
            </a:r>
          </a:p>
        </p:txBody>
      </p:sp>
      <p:sp>
        <p:nvSpPr>
          <p:cNvPr id="7" name="矩形 6"/>
          <p:cNvSpPr/>
          <p:nvPr/>
        </p:nvSpPr>
        <p:spPr>
          <a:xfrm>
            <a:off x="5158308" y="2420888"/>
            <a:ext cx="1800200" cy="576064"/>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white"/>
                </a:solidFill>
                <a:effectLst/>
                <a:uLnTx/>
                <a:uFillTx/>
                <a:latin typeface="Corbel"/>
                <a:ea typeface="幼圆" panose="02010509060101010101" pitchFamily="49" charset="-122"/>
                <a:cs typeface="+mn-cs"/>
              </a:rPr>
              <a:t>网络数据</a:t>
            </a:r>
          </a:p>
        </p:txBody>
      </p:sp>
      <p:sp>
        <p:nvSpPr>
          <p:cNvPr id="8" name="矩形 7"/>
          <p:cNvSpPr/>
          <p:nvPr/>
        </p:nvSpPr>
        <p:spPr>
          <a:xfrm>
            <a:off x="5158308" y="3356992"/>
            <a:ext cx="1800200" cy="576064"/>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white"/>
                </a:solidFill>
                <a:effectLst/>
                <a:uLnTx/>
                <a:uFillTx/>
                <a:latin typeface="Corbel"/>
                <a:ea typeface="幼圆" panose="02010509060101010101" pitchFamily="49" charset="-122"/>
                <a:cs typeface="+mn-cs"/>
              </a:rPr>
              <a:t>网络连通性</a:t>
            </a:r>
          </a:p>
        </p:txBody>
      </p:sp>
      <p:sp>
        <p:nvSpPr>
          <p:cNvPr id="9" name="矩形 8"/>
          <p:cNvSpPr/>
          <p:nvPr/>
        </p:nvSpPr>
        <p:spPr>
          <a:xfrm>
            <a:off x="5230316" y="4221088"/>
            <a:ext cx="1800200" cy="576064"/>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white"/>
                </a:solidFill>
                <a:effectLst/>
                <a:uLnTx/>
                <a:uFillTx/>
                <a:latin typeface="Corbel"/>
                <a:ea typeface="幼圆" panose="02010509060101010101" pitchFamily="49" charset="-122"/>
                <a:cs typeface="+mn-cs"/>
              </a:rPr>
              <a:t>拐弯（可选）</a:t>
            </a:r>
          </a:p>
        </p:txBody>
      </p:sp>
      <p:sp>
        <p:nvSpPr>
          <p:cNvPr id="10" name="矩形 9"/>
          <p:cNvSpPr/>
          <p:nvPr/>
        </p:nvSpPr>
        <p:spPr>
          <a:xfrm>
            <a:off x="5230316" y="5229200"/>
            <a:ext cx="1800200" cy="576064"/>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white"/>
                </a:solidFill>
                <a:effectLst/>
                <a:uLnTx/>
                <a:uFillTx/>
                <a:latin typeface="Corbel"/>
                <a:ea typeface="幼圆" panose="02010509060101010101" pitchFamily="49" charset="-122"/>
                <a:cs typeface="+mn-cs"/>
              </a:rPr>
              <a:t>网络属性</a:t>
            </a:r>
          </a:p>
        </p:txBody>
      </p:sp>
      <p:sp>
        <p:nvSpPr>
          <p:cNvPr id="11" name="矩形 10"/>
          <p:cNvSpPr/>
          <p:nvPr/>
        </p:nvSpPr>
        <p:spPr>
          <a:xfrm>
            <a:off x="5230316" y="6209928"/>
            <a:ext cx="1800200" cy="576064"/>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white"/>
                </a:solidFill>
                <a:effectLst/>
                <a:uLnTx/>
                <a:uFillTx/>
                <a:latin typeface="Corbel"/>
                <a:ea typeface="幼圆" panose="02010509060101010101" pitchFamily="49" charset="-122"/>
                <a:cs typeface="+mn-cs"/>
              </a:rPr>
              <a:t>方向（可选）</a:t>
            </a:r>
          </a:p>
        </p:txBody>
      </p:sp>
      <p:sp>
        <p:nvSpPr>
          <p:cNvPr id="12" name="下箭头 11"/>
          <p:cNvSpPr/>
          <p:nvPr/>
        </p:nvSpPr>
        <p:spPr>
          <a:xfrm>
            <a:off x="5950396" y="2060848"/>
            <a:ext cx="216024" cy="360040"/>
          </a:xfrm>
          <a:prstGeom prst="downArrow">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orbel"/>
              <a:ea typeface="幼圆" panose="02010509060101010101" pitchFamily="49" charset="-122"/>
              <a:cs typeface="+mn-cs"/>
            </a:endParaRPr>
          </a:p>
        </p:txBody>
      </p:sp>
      <p:sp>
        <p:nvSpPr>
          <p:cNvPr id="13" name="下箭头 12"/>
          <p:cNvSpPr/>
          <p:nvPr/>
        </p:nvSpPr>
        <p:spPr>
          <a:xfrm>
            <a:off x="5950396" y="2996952"/>
            <a:ext cx="216024" cy="360040"/>
          </a:xfrm>
          <a:prstGeom prst="downArrow">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orbel"/>
              <a:ea typeface="幼圆" panose="02010509060101010101" pitchFamily="49" charset="-122"/>
              <a:cs typeface="+mn-cs"/>
            </a:endParaRPr>
          </a:p>
        </p:txBody>
      </p:sp>
      <p:sp>
        <p:nvSpPr>
          <p:cNvPr id="14" name="下箭头 13"/>
          <p:cNvSpPr/>
          <p:nvPr/>
        </p:nvSpPr>
        <p:spPr>
          <a:xfrm>
            <a:off x="5950396" y="3933056"/>
            <a:ext cx="216024" cy="288032"/>
          </a:xfrm>
          <a:prstGeom prst="downArrow">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orbel"/>
              <a:ea typeface="幼圆" panose="02010509060101010101" pitchFamily="49" charset="-122"/>
              <a:cs typeface="+mn-cs"/>
            </a:endParaRPr>
          </a:p>
        </p:txBody>
      </p:sp>
      <p:sp>
        <p:nvSpPr>
          <p:cNvPr id="15" name="下箭头 14"/>
          <p:cNvSpPr/>
          <p:nvPr/>
        </p:nvSpPr>
        <p:spPr>
          <a:xfrm>
            <a:off x="5950396" y="4797152"/>
            <a:ext cx="216024" cy="432048"/>
          </a:xfrm>
          <a:prstGeom prst="downArrow">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orbel"/>
              <a:ea typeface="幼圆" panose="02010509060101010101" pitchFamily="49" charset="-122"/>
              <a:cs typeface="+mn-cs"/>
            </a:endParaRPr>
          </a:p>
        </p:txBody>
      </p:sp>
      <p:sp>
        <p:nvSpPr>
          <p:cNvPr id="16" name="下箭头 15"/>
          <p:cNvSpPr/>
          <p:nvPr/>
        </p:nvSpPr>
        <p:spPr>
          <a:xfrm>
            <a:off x="5950396" y="5805264"/>
            <a:ext cx="144016" cy="432048"/>
          </a:xfrm>
          <a:prstGeom prst="downArrow">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orbel"/>
              <a:ea typeface="幼圆" panose="02010509060101010101" pitchFamily="49" charset="-122"/>
              <a:cs typeface="+mn-cs"/>
            </a:endParaRPr>
          </a:p>
        </p:txBody>
      </p:sp>
      <p:sp>
        <p:nvSpPr>
          <p:cNvPr id="18" name="右箭头 17"/>
          <p:cNvSpPr/>
          <p:nvPr/>
        </p:nvSpPr>
        <p:spPr>
          <a:xfrm>
            <a:off x="7030516" y="3429000"/>
            <a:ext cx="864096" cy="288032"/>
          </a:xfrm>
          <a:prstGeom prst="rightArrow">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orbel"/>
              <a:ea typeface="幼圆" panose="02010509060101010101" pitchFamily="49" charset="-122"/>
              <a:cs typeface="+mn-cs"/>
            </a:endParaRPr>
          </a:p>
        </p:txBody>
      </p:sp>
      <p:sp>
        <p:nvSpPr>
          <p:cNvPr id="19" name="右箭头 18"/>
          <p:cNvSpPr/>
          <p:nvPr/>
        </p:nvSpPr>
        <p:spPr>
          <a:xfrm>
            <a:off x="7102524" y="4365104"/>
            <a:ext cx="864096" cy="288032"/>
          </a:xfrm>
          <a:prstGeom prst="rightArrow">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orbel"/>
              <a:ea typeface="幼圆" panose="02010509060101010101" pitchFamily="49" charset="-122"/>
              <a:cs typeface="+mn-cs"/>
            </a:endParaRPr>
          </a:p>
        </p:txBody>
      </p:sp>
      <p:sp>
        <p:nvSpPr>
          <p:cNvPr id="20" name="右箭头 19"/>
          <p:cNvSpPr/>
          <p:nvPr/>
        </p:nvSpPr>
        <p:spPr>
          <a:xfrm>
            <a:off x="7102524" y="5301208"/>
            <a:ext cx="864096" cy="288032"/>
          </a:xfrm>
          <a:prstGeom prst="rightArrow">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orbel"/>
              <a:ea typeface="幼圆" panose="02010509060101010101" pitchFamily="49" charset="-122"/>
              <a:cs typeface="+mn-cs"/>
            </a:endParaRPr>
          </a:p>
        </p:txBody>
      </p:sp>
      <p:sp>
        <p:nvSpPr>
          <p:cNvPr id="21" name="圆角矩形 20"/>
          <p:cNvSpPr/>
          <p:nvPr/>
        </p:nvSpPr>
        <p:spPr>
          <a:xfrm>
            <a:off x="8038628" y="2852936"/>
            <a:ext cx="2160240" cy="936104"/>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white"/>
                </a:solidFill>
                <a:effectLst/>
                <a:uLnTx/>
                <a:uFillTx/>
                <a:latin typeface="Corbel"/>
                <a:ea typeface="幼圆" panose="02010509060101010101" pitchFamily="49" charset="-122"/>
                <a:cs typeface="+mn-cs"/>
              </a:rPr>
              <a:t>连通组、连通策略</a:t>
            </a:r>
          </a:p>
        </p:txBody>
      </p:sp>
      <p:sp>
        <p:nvSpPr>
          <p:cNvPr id="22" name="圆角矩形 21"/>
          <p:cNvSpPr/>
          <p:nvPr/>
        </p:nvSpPr>
        <p:spPr>
          <a:xfrm>
            <a:off x="8110636" y="3933056"/>
            <a:ext cx="2016224" cy="936104"/>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white"/>
                </a:solidFill>
                <a:effectLst/>
                <a:uLnTx/>
                <a:uFillTx/>
                <a:latin typeface="Corbel"/>
                <a:ea typeface="幼圆" panose="02010509060101010101" pitchFamily="49" charset="-122"/>
                <a:cs typeface="+mn-cs"/>
              </a:rPr>
              <a:t>拐弯要素</a:t>
            </a:r>
            <a:endParaRPr kumimoji="0" lang="en-US" altLang="zh-CN" sz="1800" b="1" i="0" u="none" strike="noStrike" kern="1200" cap="none" spc="0" normalizeH="0" baseline="0" noProof="0" dirty="0">
              <a:ln>
                <a:noFill/>
              </a:ln>
              <a:solidFill>
                <a:prstClr val="white"/>
              </a:solidFill>
              <a:effectLst/>
              <a:uLnTx/>
              <a:uFillTx/>
              <a:latin typeface="Corbel"/>
              <a:ea typeface="幼圆" panose="02010509060101010101" pitchFamily="49" charset="-122"/>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white"/>
                </a:solidFill>
                <a:effectLst/>
                <a:uLnTx/>
                <a:uFillTx/>
                <a:latin typeface="Corbel"/>
                <a:ea typeface="幼圆" panose="02010509060101010101" pitchFamily="49" charset="-122"/>
                <a:cs typeface="+mn-cs"/>
              </a:rPr>
              <a:t>（初始拐弯）</a:t>
            </a:r>
          </a:p>
        </p:txBody>
      </p:sp>
      <p:sp>
        <p:nvSpPr>
          <p:cNvPr id="23" name="圆角矩形 22"/>
          <p:cNvSpPr/>
          <p:nvPr/>
        </p:nvSpPr>
        <p:spPr>
          <a:xfrm>
            <a:off x="8110636" y="5085184"/>
            <a:ext cx="2016224" cy="792088"/>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white"/>
                </a:solidFill>
                <a:effectLst/>
                <a:uLnTx/>
                <a:uFillTx/>
                <a:latin typeface="Corbel"/>
                <a:ea typeface="幼圆" panose="02010509060101010101" pitchFamily="49" charset="-122"/>
                <a:cs typeface="+mn-cs"/>
              </a:rPr>
              <a:t>评价</a:t>
            </a:r>
          </a:p>
        </p:txBody>
      </p:sp>
    </p:spTree>
    <p:extLst>
      <p:ext uri="{BB962C8B-B14F-4D97-AF65-F5344CB8AC3E}">
        <p14:creationId xmlns:p14="http://schemas.microsoft.com/office/powerpoint/2010/main" val="3919860129"/>
      </p:ext>
    </p:extLst>
  </p:cSld>
  <p:clrMapOvr>
    <a:masterClrMapping/>
  </p:clrMapOvr>
  <p:transition spd="med">
    <p:wipe dir="d"/>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1"/>
          </p:nvPr>
        </p:nvSpPr>
        <p:spPr>
          <a:xfrm>
            <a:off x="1125861" y="1988840"/>
            <a:ext cx="7632848" cy="4114801"/>
          </a:xfrm>
        </p:spPr>
        <p:txBody>
          <a:bodyPr/>
          <a:lstStyle/>
          <a:p>
            <a:r>
              <a:rPr lang="zh-CN" altLang="en-US" b="1" dirty="0">
                <a:solidFill>
                  <a:schemeClr val="accent1"/>
                </a:solidFill>
              </a:rPr>
              <a:t>网络分析参数设置</a:t>
            </a:r>
            <a:endParaRPr lang="en-US" altLang="zh-CN" b="1" dirty="0">
              <a:solidFill>
                <a:schemeClr val="accent1"/>
              </a:solidFill>
            </a:endParaRPr>
          </a:p>
          <a:p>
            <a:pPr lvl="1"/>
            <a:r>
              <a:rPr lang="en-US" altLang="zh-CN" b="1" dirty="0"/>
              <a:t>【</a:t>
            </a:r>
            <a:r>
              <a:rPr lang="zh-CN" altLang="en-US" b="1" dirty="0"/>
              <a:t>自定义</a:t>
            </a:r>
            <a:r>
              <a:rPr lang="en-US" altLang="zh-CN" b="1" dirty="0"/>
              <a:t>】|【</a:t>
            </a:r>
            <a:r>
              <a:rPr lang="zh-CN" altLang="en-US" b="1" dirty="0"/>
              <a:t>拓展模块</a:t>
            </a:r>
            <a:r>
              <a:rPr lang="en-US" altLang="zh-CN" b="1" dirty="0"/>
              <a:t>】|【Network Analyst]</a:t>
            </a:r>
          </a:p>
          <a:p>
            <a:pPr lvl="1"/>
            <a:r>
              <a:rPr lang="zh-CN" altLang="en-US" b="1" dirty="0"/>
              <a:t>点击工具条    打开</a:t>
            </a:r>
            <a:r>
              <a:rPr lang="en-US" altLang="zh-CN" b="1" dirty="0"/>
              <a:t>【Network Analyst】</a:t>
            </a:r>
            <a:r>
              <a:rPr lang="zh-CN" altLang="en-US" b="1" dirty="0"/>
              <a:t>，可以设置停靠点、路径、障碍等图层的属性及对象的属性</a:t>
            </a:r>
            <a:endParaRPr lang="en-US" altLang="zh-CN" b="1" dirty="0"/>
          </a:p>
          <a:p>
            <a:pPr lvl="1"/>
            <a:endParaRPr lang="en-US" altLang="zh-CN" b="1" dirty="0"/>
          </a:p>
          <a:p>
            <a:pPr lvl="1"/>
            <a:endParaRPr lang="zh-CN" altLang="en-US" b="1" dirty="0"/>
          </a:p>
        </p:txBody>
      </p:sp>
      <p:sp>
        <p:nvSpPr>
          <p:cNvPr id="3" name="标题 2"/>
          <p:cNvSpPr>
            <a:spLocks noGrp="1"/>
          </p:cNvSpPr>
          <p:nvPr>
            <p:ph type="title"/>
          </p:nvPr>
        </p:nvSpPr>
        <p:spPr/>
        <p:txBody>
          <a:bodyPr/>
          <a:lstStyle/>
          <a:p>
            <a:r>
              <a:rPr lang="en-US" altLang="zh-CN" b="1" dirty="0">
                <a:latin typeface="黑体" panose="02010609060101010101" pitchFamily="49" charset="-122"/>
                <a:ea typeface="黑体" panose="02010609060101010101" pitchFamily="49" charset="-122"/>
              </a:rPr>
              <a:t>5.</a:t>
            </a:r>
            <a:r>
              <a:rPr lang="zh-CN" altLang="en-US" b="1" dirty="0">
                <a:latin typeface="黑体" panose="02010609060101010101" pitchFamily="49" charset="-122"/>
                <a:ea typeface="黑体" panose="02010609060101010101" pitchFamily="49" charset="-122"/>
              </a:rPr>
              <a:t>传输网络分析</a:t>
            </a:r>
            <a:endParaRPr lang="zh-CN" altLang="en-US" dirty="0"/>
          </a:p>
        </p:txBody>
      </p:sp>
      <p:pic>
        <p:nvPicPr>
          <p:cNvPr id="4" name="图片 3"/>
          <p:cNvPicPr>
            <a:picLocks noChangeAspect="1"/>
          </p:cNvPicPr>
          <p:nvPr/>
        </p:nvPicPr>
        <p:blipFill>
          <a:blip r:embed="rId2" cstate="print"/>
          <a:stretch>
            <a:fillRect/>
          </a:stretch>
        </p:blipFill>
        <p:spPr>
          <a:xfrm>
            <a:off x="9046740" y="1628800"/>
            <a:ext cx="2592288" cy="5128698"/>
          </a:xfrm>
          <a:prstGeom prst="rect">
            <a:avLst/>
          </a:prstGeom>
        </p:spPr>
      </p:pic>
    </p:spTree>
    <p:extLst>
      <p:ext uri="{BB962C8B-B14F-4D97-AF65-F5344CB8AC3E}">
        <p14:creationId xmlns:p14="http://schemas.microsoft.com/office/powerpoint/2010/main" val="111520412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1"/>
          </p:nvPr>
        </p:nvSpPr>
        <p:spPr/>
        <p:txBody>
          <a:bodyPr/>
          <a:lstStyle/>
          <a:p>
            <a:endParaRPr lang="zh-CN" altLang="en-US" dirty="0"/>
          </a:p>
        </p:txBody>
      </p:sp>
      <p:sp>
        <p:nvSpPr>
          <p:cNvPr id="3" name="标题 2"/>
          <p:cNvSpPr>
            <a:spLocks noGrp="1"/>
          </p:cNvSpPr>
          <p:nvPr>
            <p:ph type="title"/>
          </p:nvPr>
        </p:nvSpPr>
        <p:spPr/>
        <p:txBody>
          <a:bodyPr/>
          <a:lstStyle/>
          <a:p>
            <a:r>
              <a:rPr lang="en-US" altLang="zh-CN" b="1" dirty="0">
                <a:latin typeface="黑体" panose="02010609060101010101" pitchFamily="49" charset="-122"/>
                <a:ea typeface="黑体" panose="02010609060101010101" pitchFamily="49" charset="-122"/>
              </a:rPr>
              <a:t>5.1 </a:t>
            </a:r>
            <a:r>
              <a:rPr lang="zh-CN" altLang="en-US" b="1" dirty="0">
                <a:latin typeface="黑体" panose="02010609060101010101" pitchFamily="49" charset="-122"/>
                <a:ea typeface="黑体" panose="02010609060101010101" pitchFamily="49" charset="-122"/>
              </a:rPr>
              <a:t>网络数据集</a:t>
            </a:r>
            <a:endParaRPr lang="zh-CN" altLang="en-US" dirty="0"/>
          </a:p>
        </p:txBody>
      </p:sp>
      <p:pic>
        <p:nvPicPr>
          <p:cNvPr id="4" name="图片 3"/>
          <p:cNvPicPr>
            <a:picLocks noChangeAspect="1"/>
          </p:cNvPicPr>
          <p:nvPr/>
        </p:nvPicPr>
        <p:blipFill>
          <a:blip r:embed="rId3"/>
          <a:stretch>
            <a:fillRect/>
          </a:stretch>
        </p:blipFill>
        <p:spPr>
          <a:xfrm>
            <a:off x="1125860" y="2040260"/>
            <a:ext cx="6019940" cy="4610207"/>
          </a:xfrm>
          <a:prstGeom prst="rect">
            <a:avLst/>
          </a:prstGeom>
        </p:spPr>
      </p:pic>
      <p:pic>
        <p:nvPicPr>
          <p:cNvPr id="5" name="图片 4"/>
          <p:cNvPicPr>
            <a:picLocks noChangeAspect="1"/>
          </p:cNvPicPr>
          <p:nvPr/>
        </p:nvPicPr>
        <p:blipFill>
          <a:blip r:embed="rId4"/>
          <a:stretch>
            <a:fillRect/>
          </a:stretch>
        </p:blipFill>
        <p:spPr>
          <a:xfrm>
            <a:off x="7390556" y="2876455"/>
            <a:ext cx="3600400" cy="3298265"/>
          </a:xfrm>
          <a:prstGeom prst="rect">
            <a:avLst/>
          </a:prstGeom>
        </p:spPr>
      </p:pic>
    </p:spTree>
    <p:extLst>
      <p:ext uri="{BB962C8B-B14F-4D97-AF65-F5344CB8AC3E}">
        <p14:creationId xmlns:p14="http://schemas.microsoft.com/office/powerpoint/2010/main" val="29759361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1"/>
          </p:nvPr>
        </p:nvSpPr>
        <p:spPr/>
        <p:txBody>
          <a:bodyPr>
            <a:normAutofit fontScale="85000" lnSpcReduction="20000"/>
          </a:bodyPr>
          <a:lstStyle/>
          <a:p>
            <a:r>
              <a:rPr lang="zh-CN" altLang="en-US" sz="2800" dirty="0">
                <a:solidFill>
                  <a:schemeClr val="accent1"/>
                </a:solidFill>
              </a:rPr>
              <a:t>网络分析模型</a:t>
            </a:r>
            <a:endParaRPr lang="en-US" altLang="zh-CN" sz="2800" dirty="0">
              <a:solidFill>
                <a:schemeClr val="accent1"/>
              </a:solidFill>
            </a:endParaRPr>
          </a:p>
          <a:p>
            <a:pPr marL="442913" lvl="2" indent="-223838">
              <a:spcBef>
                <a:spcPts val="1800"/>
              </a:spcBef>
            </a:pPr>
            <a:r>
              <a:rPr lang="zh-CN" altLang="en-US" sz="2600" b="1" dirty="0"/>
              <a:t>最优路径分析（</a:t>
            </a:r>
            <a:r>
              <a:rPr lang="en-US" altLang="zh-CN" sz="2600" b="1" dirty="0"/>
              <a:t>finding the best route</a:t>
            </a:r>
            <a:r>
              <a:rPr lang="zh-CN" altLang="en-US" sz="2600" b="1" dirty="0"/>
              <a:t>）</a:t>
            </a:r>
            <a:endParaRPr lang="en-US" altLang="zh-CN" sz="2600" b="1" dirty="0"/>
          </a:p>
          <a:p>
            <a:pPr marL="442913" lvl="2" indent="-223838">
              <a:spcBef>
                <a:spcPts val="1800"/>
              </a:spcBef>
            </a:pPr>
            <a:r>
              <a:rPr lang="zh-CN" altLang="en-US" sz="2600" b="1" dirty="0"/>
              <a:t>查找最邻近设施（</a:t>
            </a:r>
            <a:r>
              <a:rPr lang="en-US" altLang="zh-CN" sz="2600" b="1" dirty="0"/>
              <a:t>finding the closest facility</a:t>
            </a:r>
            <a:r>
              <a:rPr lang="zh-CN" altLang="en-US" sz="2600" b="1" dirty="0"/>
              <a:t>）</a:t>
            </a:r>
            <a:endParaRPr lang="en-US" altLang="zh-CN" sz="2600" b="1" dirty="0"/>
          </a:p>
          <a:p>
            <a:pPr marL="442913" lvl="2" indent="-223838">
              <a:spcBef>
                <a:spcPts val="1800"/>
              </a:spcBef>
            </a:pPr>
            <a:r>
              <a:rPr lang="zh-CN" altLang="en-US" sz="2600" b="1" dirty="0"/>
              <a:t>服务区域分析（</a:t>
            </a:r>
            <a:r>
              <a:rPr lang="en-US" altLang="zh-CN" sz="2600" b="1" dirty="0"/>
              <a:t>Finding service areas</a:t>
            </a:r>
            <a:r>
              <a:rPr lang="zh-CN" altLang="en-US" sz="2600" b="1" dirty="0"/>
              <a:t>）</a:t>
            </a:r>
            <a:endParaRPr lang="en-US" altLang="zh-CN" sz="2600" b="1" dirty="0"/>
          </a:p>
          <a:p>
            <a:pPr marL="442913" lvl="2" indent="-223838">
              <a:spcBef>
                <a:spcPts val="1800"/>
              </a:spcBef>
            </a:pPr>
            <a:r>
              <a:rPr lang="zh-CN" altLang="en-US" sz="2600" b="1" dirty="0"/>
              <a:t>创建起始</a:t>
            </a:r>
            <a:r>
              <a:rPr lang="en-US" altLang="zh-CN" sz="2600" b="1" dirty="0"/>
              <a:t>-</a:t>
            </a:r>
            <a:r>
              <a:rPr lang="zh-CN" altLang="en-US" sz="2600" b="1" dirty="0"/>
              <a:t>目的地成本矩阵（</a:t>
            </a:r>
            <a:r>
              <a:rPr lang="en-US" altLang="zh-CN" sz="2600" b="1" dirty="0"/>
              <a:t>Creating an OD cost matrix</a:t>
            </a:r>
            <a:r>
              <a:rPr lang="zh-CN" altLang="en-US" sz="2600" b="1" dirty="0"/>
              <a:t>）</a:t>
            </a:r>
            <a:endParaRPr lang="en-US" altLang="zh-CN" sz="2600" b="1" dirty="0"/>
          </a:p>
          <a:p>
            <a:pPr marL="442913" lvl="2" indent="-223838">
              <a:spcBef>
                <a:spcPts val="1800"/>
              </a:spcBef>
            </a:pPr>
            <a:r>
              <a:rPr lang="zh-CN" altLang="en-US" sz="2600" b="1" dirty="0"/>
              <a:t>车辆路径派发（</a:t>
            </a:r>
            <a:r>
              <a:rPr lang="en-US" altLang="zh-CN" sz="2600" b="1" dirty="0"/>
              <a:t>Vehicle Routing Problem)</a:t>
            </a:r>
          </a:p>
          <a:p>
            <a:pPr marL="442913" lvl="2" indent="-223838">
              <a:spcBef>
                <a:spcPts val="1800"/>
              </a:spcBef>
            </a:pPr>
            <a:r>
              <a:rPr lang="zh-CN" altLang="en-US" sz="2600" b="1" dirty="0"/>
              <a:t>位置分配（</a:t>
            </a:r>
            <a:r>
              <a:rPr lang="en-US" altLang="zh-CN" sz="2600" b="1" dirty="0"/>
              <a:t>Location-Allocation)</a:t>
            </a:r>
            <a:endParaRPr lang="zh-CN" altLang="en-US" sz="2600" b="1" dirty="0"/>
          </a:p>
          <a:p>
            <a:pPr marL="442913" lvl="2" indent="-223838">
              <a:spcBef>
                <a:spcPts val="1800"/>
              </a:spcBef>
            </a:pPr>
            <a:endParaRPr lang="en-US" altLang="zh-CN" sz="2200" dirty="0">
              <a:latin typeface="黑体" pitchFamily="2" charset="-122"/>
              <a:ea typeface="黑体" pitchFamily="2" charset="-122"/>
            </a:endParaRPr>
          </a:p>
          <a:p>
            <a:pPr marL="223838" lvl="1" indent="-223838">
              <a:spcBef>
                <a:spcPts val="1800"/>
              </a:spcBef>
            </a:pPr>
            <a:endParaRPr lang="en-US" altLang="zh-CN" sz="2400" dirty="0">
              <a:latin typeface="黑体" pitchFamily="2" charset="-122"/>
              <a:ea typeface="黑体" pitchFamily="2" charset="-122"/>
            </a:endParaRPr>
          </a:p>
          <a:p>
            <a:pPr marL="223838" lvl="1" indent="-223838">
              <a:spcBef>
                <a:spcPts val="1800"/>
              </a:spcBef>
            </a:pPr>
            <a:endParaRPr lang="zh-CN" altLang="en-US" sz="2400" dirty="0">
              <a:latin typeface="黑体" pitchFamily="2" charset="-122"/>
              <a:ea typeface="黑体" pitchFamily="2" charset="-122"/>
            </a:endParaRPr>
          </a:p>
          <a:p>
            <a:pPr marL="223838" lvl="1" indent="-223838">
              <a:spcBef>
                <a:spcPts val="1800"/>
              </a:spcBef>
            </a:pPr>
            <a:endParaRPr lang="zh-CN" altLang="en-US" sz="2400" dirty="0">
              <a:latin typeface="黑体" pitchFamily="2" charset="-122"/>
              <a:ea typeface="黑体" pitchFamily="2" charset="-122"/>
            </a:endParaRPr>
          </a:p>
          <a:p>
            <a:pPr marL="223838" lvl="1" indent="-223838">
              <a:spcBef>
                <a:spcPts val="1800"/>
              </a:spcBef>
            </a:pPr>
            <a:endParaRPr lang="zh-CN" altLang="en-US" sz="2400" dirty="0">
              <a:latin typeface="黑体" pitchFamily="2" charset="-122"/>
              <a:ea typeface="黑体" pitchFamily="2" charset="-122"/>
            </a:endParaRPr>
          </a:p>
          <a:p>
            <a:endParaRPr lang="zh-CN" altLang="en-US" b="1" dirty="0">
              <a:solidFill>
                <a:schemeClr val="accent2"/>
              </a:solidFill>
            </a:endParaRPr>
          </a:p>
        </p:txBody>
      </p:sp>
      <p:sp>
        <p:nvSpPr>
          <p:cNvPr id="3" name="标题 2"/>
          <p:cNvSpPr>
            <a:spLocks noGrp="1"/>
          </p:cNvSpPr>
          <p:nvPr>
            <p:ph type="title"/>
          </p:nvPr>
        </p:nvSpPr>
        <p:spPr/>
        <p:txBody>
          <a:bodyPr>
            <a:normAutofit/>
          </a:bodyPr>
          <a:lstStyle/>
          <a:p>
            <a:r>
              <a:rPr lang="en-US" altLang="zh-CN" sz="3200" b="1" dirty="0">
                <a:latin typeface="黑体" panose="02010609060101010101" pitchFamily="49" charset="-122"/>
                <a:ea typeface="黑体" panose="02010609060101010101" pitchFamily="49" charset="-122"/>
              </a:rPr>
              <a:t>5.2 </a:t>
            </a:r>
            <a:r>
              <a:rPr lang="zh-CN" altLang="en-US" sz="3200" b="1" dirty="0">
                <a:latin typeface="黑体" panose="02010609060101010101" pitchFamily="49" charset="-122"/>
                <a:ea typeface="黑体" panose="02010609060101010101" pitchFamily="49" charset="-122"/>
              </a:rPr>
              <a:t>传输网络分析</a:t>
            </a:r>
            <a:endParaRPr lang="zh-CN" altLang="en-US" sz="3200" dirty="0"/>
          </a:p>
        </p:txBody>
      </p:sp>
    </p:spTree>
    <p:extLst>
      <p:ext uri="{BB962C8B-B14F-4D97-AF65-F5344CB8AC3E}">
        <p14:creationId xmlns:p14="http://schemas.microsoft.com/office/powerpoint/2010/main" val="421513555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a:spLocks noGrp="1" noChangeArrowheads="1"/>
          </p:cNvSpPr>
          <p:nvPr>
            <p:ph type="title"/>
          </p:nvPr>
        </p:nvSpPr>
        <p:spPr/>
        <p:txBody>
          <a:bodyPr>
            <a:normAutofit/>
          </a:bodyPr>
          <a:lstStyle/>
          <a:p>
            <a:r>
              <a:rPr lang="en-US" altLang="zh-CN" sz="3200" b="1" dirty="0">
                <a:latin typeface="黑体" panose="02010609060101010101" pitchFamily="49" charset="-122"/>
                <a:ea typeface="黑体" panose="02010609060101010101" pitchFamily="49" charset="-122"/>
              </a:rPr>
              <a:t>5.2 </a:t>
            </a:r>
            <a:r>
              <a:rPr lang="zh-CN" altLang="en-US" sz="3200" b="1" dirty="0">
                <a:latin typeface="黑体" panose="02010609060101010101" pitchFamily="49" charset="-122"/>
                <a:ea typeface="黑体" panose="02010609060101010101" pitchFamily="49" charset="-122"/>
              </a:rPr>
              <a:t>传输网络分析</a:t>
            </a:r>
          </a:p>
        </p:txBody>
      </p:sp>
      <p:pic>
        <p:nvPicPr>
          <p:cNvPr id="11059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47038" y="1606972"/>
            <a:ext cx="5015281" cy="48463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0596" name="Rectangle 5"/>
          <p:cNvSpPr>
            <a:spLocks noChangeArrowheads="1"/>
          </p:cNvSpPr>
          <p:nvPr/>
        </p:nvSpPr>
        <p:spPr bwMode="auto">
          <a:xfrm>
            <a:off x="7318548" y="6338887"/>
            <a:ext cx="8953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3200">
                <a:solidFill>
                  <a:schemeClr val="tx2"/>
                </a:solidFill>
                <a:latin typeface="Times New Roman" panose="02020603050405020304" pitchFamily="18" charset="0"/>
                <a:ea typeface="黑体" panose="02010609060101010101" pitchFamily="49" charset="-122"/>
              </a:defRPr>
            </a:lvl1pPr>
            <a:lvl2pPr marL="742950" indent="-285750">
              <a:defRPr kumimoji="1" sz="3200">
                <a:solidFill>
                  <a:schemeClr val="tx2"/>
                </a:solidFill>
                <a:latin typeface="Times New Roman" panose="02020603050405020304" pitchFamily="18" charset="0"/>
                <a:ea typeface="黑体" panose="02010609060101010101" pitchFamily="49" charset="-122"/>
              </a:defRPr>
            </a:lvl2pPr>
            <a:lvl3pPr marL="1143000" indent="-228600">
              <a:defRPr kumimoji="1" sz="3200">
                <a:solidFill>
                  <a:schemeClr val="tx2"/>
                </a:solidFill>
                <a:latin typeface="Times New Roman" panose="02020603050405020304" pitchFamily="18" charset="0"/>
                <a:ea typeface="黑体" panose="02010609060101010101" pitchFamily="49" charset="-122"/>
              </a:defRPr>
            </a:lvl3pPr>
            <a:lvl4pPr marL="1600200" indent="-228600">
              <a:defRPr kumimoji="1" sz="3200">
                <a:solidFill>
                  <a:schemeClr val="tx2"/>
                </a:solidFill>
                <a:latin typeface="Times New Roman" panose="02020603050405020304" pitchFamily="18" charset="0"/>
                <a:ea typeface="黑体" panose="02010609060101010101" pitchFamily="49" charset="-122"/>
              </a:defRPr>
            </a:lvl4pPr>
            <a:lvl5pPr marL="2057400" indent="-228600">
              <a:defRPr kumimoji="1" sz="3200">
                <a:solidFill>
                  <a:schemeClr val="tx2"/>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3200">
                <a:solidFill>
                  <a:schemeClr val="tx2"/>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3200">
                <a:solidFill>
                  <a:schemeClr val="tx2"/>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3200">
                <a:solidFill>
                  <a:schemeClr val="tx2"/>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3200">
                <a:solidFill>
                  <a:schemeClr val="tx2"/>
                </a:solidFill>
                <a:latin typeface="Times New Roman" panose="02020603050405020304" pitchFamily="18" charset="0"/>
                <a:ea typeface="黑体" panose="02010609060101010101" pitchFamily="49"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2800" b="0" i="0" u="none" strike="noStrike" kern="1200" cap="none" spc="0" normalizeH="0" baseline="0" noProof="0" dirty="0">
                <a:ln>
                  <a:noFill/>
                </a:ln>
                <a:solidFill>
                  <a:prstClr val="white"/>
                </a:solidFill>
                <a:effectLst/>
                <a:uLnTx/>
                <a:uFillTx/>
                <a:latin typeface="Times New Roman" panose="02020603050405020304" pitchFamily="18" charset="0"/>
                <a:ea typeface="黑体" panose="02010609060101010101" pitchFamily="49" charset="-122"/>
                <a:cs typeface="+mn-cs"/>
              </a:rPr>
              <a:t>流程</a:t>
            </a:r>
          </a:p>
        </p:txBody>
      </p:sp>
      <p:sp>
        <p:nvSpPr>
          <p:cNvPr id="4" name="矩形 3"/>
          <p:cNvSpPr/>
          <p:nvPr/>
        </p:nvSpPr>
        <p:spPr>
          <a:xfrm flipH="1">
            <a:off x="8398668" y="3212976"/>
            <a:ext cx="170305" cy="504056"/>
          </a:xfrm>
          <a:prstGeom prst="rect">
            <a:avLst/>
          </a:prstGeom>
          <a:solidFill>
            <a:srgbClr val="FFFF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orbel"/>
              <a:ea typeface="幼圆" panose="02010509060101010101" pitchFamily="49" charset="-122"/>
              <a:cs typeface="+mn-cs"/>
            </a:endParaRPr>
          </a:p>
        </p:txBody>
      </p:sp>
    </p:spTree>
    <p:extLst>
      <p:ext uri="{BB962C8B-B14F-4D97-AF65-F5344CB8AC3E}">
        <p14:creationId xmlns:p14="http://schemas.microsoft.com/office/powerpoint/2010/main" val="13684852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1"/>
          </p:nvPr>
        </p:nvSpPr>
        <p:spPr>
          <a:xfrm>
            <a:off x="1053852" y="2084095"/>
            <a:ext cx="7920879" cy="4114801"/>
          </a:xfrm>
        </p:spPr>
        <p:txBody>
          <a:bodyPr/>
          <a:lstStyle/>
          <a:p>
            <a:pPr marL="223838" lvl="1" indent="-223838">
              <a:spcBef>
                <a:spcPts val="1800"/>
              </a:spcBef>
            </a:pPr>
            <a:r>
              <a:rPr lang="zh-CN" altLang="en-US" b="1" dirty="0"/>
              <a:t>自定义</a:t>
            </a:r>
            <a:r>
              <a:rPr lang="en-US" altLang="zh-CN" b="1" dirty="0"/>
              <a:t>】|【</a:t>
            </a:r>
            <a:r>
              <a:rPr lang="zh-CN" altLang="en-US" b="1" dirty="0"/>
              <a:t>拓展模块</a:t>
            </a:r>
            <a:r>
              <a:rPr lang="en-US" altLang="zh-CN" b="1" dirty="0"/>
              <a:t>】|【Network Analyst]</a:t>
            </a:r>
          </a:p>
          <a:p>
            <a:pPr marL="223838" lvl="1" indent="-223838">
              <a:spcBef>
                <a:spcPts val="1800"/>
              </a:spcBef>
            </a:pPr>
            <a:r>
              <a:rPr lang="en-US" altLang="zh-CN" b="1" dirty="0"/>
              <a:t>【Network Analyst】|【</a:t>
            </a:r>
            <a:r>
              <a:rPr lang="zh-CN" altLang="en-US" b="1" dirty="0"/>
              <a:t>选项</a:t>
            </a:r>
            <a:r>
              <a:rPr lang="en-US" altLang="zh-CN" b="1" dirty="0"/>
              <a:t>】,</a:t>
            </a:r>
            <a:r>
              <a:rPr lang="zh-CN" altLang="en-US" b="1" dirty="0"/>
              <a:t>其中</a:t>
            </a:r>
            <a:r>
              <a:rPr lang="en-US" altLang="zh-CN" b="1" dirty="0"/>
              <a:t>【</a:t>
            </a:r>
            <a:r>
              <a:rPr lang="zh-CN" altLang="en-US" b="1" dirty="0"/>
              <a:t>位置捕捉选项</a:t>
            </a:r>
            <a:r>
              <a:rPr lang="en-US" altLang="zh-CN" b="1" dirty="0"/>
              <a:t>】</a:t>
            </a:r>
            <a:endParaRPr lang="zh-CN" altLang="en-US" dirty="0"/>
          </a:p>
        </p:txBody>
      </p:sp>
      <p:sp>
        <p:nvSpPr>
          <p:cNvPr id="3" name="标题 2"/>
          <p:cNvSpPr>
            <a:spLocks noGrp="1"/>
          </p:cNvSpPr>
          <p:nvPr>
            <p:ph type="title"/>
          </p:nvPr>
        </p:nvSpPr>
        <p:spPr/>
        <p:txBody>
          <a:bodyPr/>
          <a:lstStyle/>
          <a:p>
            <a:r>
              <a:rPr lang="en-US" altLang="zh-CN" b="1" dirty="0">
                <a:latin typeface="黑体" panose="02010609060101010101" pitchFamily="49" charset="-122"/>
                <a:ea typeface="黑体" panose="02010609060101010101" pitchFamily="49" charset="-122"/>
              </a:rPr>
              <a:t>5.2 </a:t>
            </a:r>
            <a:r>
              <a:rPr lang="zh-CN" altLang="en-US" b="1" dirty="0">
                <a:latin typeface="黑体" panose="02010609060101010101" pitchFamily="49" charset="-122"/>
                <a:ea typeface="黑体" panose="02010609060101010101" pitchFamily="49" charset="-122"/>
              </a:rPr>
              <a:t>传输网络分析</a:t>
            </a:r>
            <a:endParaRPr lang="zh-CN" altLang="en-US" dirty="0"/>
          </a:p>
        </p:txBody>
      </p:sp>
      <p:pic>
        <p:nvPicPr>
          <p:cNvPr id="4" name="图片 3"/>
          <p:cNvPicPr>
            <a:picLocks noChangeAspect="1"/>
          </p:cNvPicPr>
          <p:nvPr/>
        </p:nvPicPr>
        <p:blipFill>
          <a:blip r:embed="rId2"/>
          <a:stretch>
            <a:fillRect/>
          </a:stretch>
        </p:blipFill>
        <p:spPr>
          <a:xfrm>
            <a:off x="4872911" y="1664480"/>
            <a:ext cx="7016197" cy="429707"/>
          </a:xfrm>
          <a:prstGeom prst="rect">
            <a:avLst/>
          </a:prstGeom>
        </p:spPr>
      </p:pic>
      <p:pic>
        <p:nvPicPr>
          <p:cNvPr id="5" name="图片 4"/>
          <p:cNvPicPr>
            <a:picLocks noChangeAspect="1"/>
          </p:cNvPicPr>
          <p:nvPr/>
        </p:nvPicPr>
        <p:blipFill>
          <a:blip r:embed="rId3"/>
          <a:stretch>
            <a:fillRect/>
          </a:stretch>
        </p:blipFill>
        <p:spPr>
          <a:xfrm>
            <a:off x="8961062" y="2146202"/>
            <a:ext cx="3514725" cy="3114675"/>
          </a:xfrm>
          <a:prstGeom prst="rect">
            <a:avLst/>
          </a:prstGeom>
        </p:spPr>
      </p:pic>
      <p:pic>
        <p:nvPicPr>
          <p:cNvPr id="6" name="图片 5"/>
          <p:cNvPicPr>
            <a:picLocks noChangeAspect="1"/>
          </p:cNvPicPr>
          <p:nvPr/>
        </p:nvPicPr>
        <p:blipFill>
          <a:blip r:embed="rId4"/>
          <a:stretch>
            <a:fillRect/>
          </a:stretch>
        </p:blipFill>
        <p:spPr>
          <a:xfrm>
            <a:off x="1827074" y="3545980"/>
            <a:ext cx="3347931" cy="3098911"/>
          </a:xfrm>
          <a:prstGeom prst="rect">
            <a:avLst/>
          </a:prstGeom>
        </p:spPr>
      </p:pic>
      <p:pic>
        <p:nvPicPr>
          <p:cNvPr id="7" name="图片 6"/>
          <p:cNvPicPr>
            <a:picLocks noChangeAspect="1"/>
          </p:cNvPicPr>
          <p:nvPr/>
        </p:nvPicPr>
        <p:blipFill>
          <a:blip r:embed="rId5"/>
          <a:stretch>
            <a:fillRect/>
          </a:stretch>
        </p:blipFill>
        <p:spPr>
          <a:xfrm>
            <a:off x="5377359" y="3645024"/>
            <a:ext cx="4580334" cy="2999867"/>
          </a:xfrm>
          <a:prstGeom prst="rect">
            <a:avLst/>
          </a:prstGeom>
        </p:spPr>
      </p:pic>
      <p:sp>
        <p:nvSpPr>
          <p:cNvPr id="8" name="椭圆 7"/>
          <p:cNvSpPr/>
          <p:nvPr/>
        </p:nvSpPr>
        <p:spPr>
          <a:xfrm>
            <a:off x="5123936" y="4293096"/>
            <a:ext cx="3634772" cy="19058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orbel"/>
              <a:ea typeface="幼圆" panose="02010509060101010101" pitchFamily="49" charset="-122"/>
              <a:cs typeface="+mn-cs"/>
            </a:endParaRPr>
          </a:p>
        </p:txBody>
      </p:sp>
    </p:spTree>
    <p:extLst>
      <p:ext uri="{BB962C8B-B14F-4D97-AF65-F5344CB8AC3E}">
        <p14:creationId xmlns:p14="http://schemas.microsoft.com/office/powerpoint/2010/main" val="110876764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1"/>
          </p:nvPr>
        </p:nvSpPr>
        <p:spPr>
          <a:xfrm>
            <a:off x="1125861" y="1988840"/>
            <a:ext cx="8855968" cy="4114801"/>
          </a:xfrm>
        </p:spPr>
        <p:txBody>
          <a:bodyPr/>
          <a:lstStyle/>
          <a:p>
            <a:pPr lvl="1"/>
            <a:r>
              <a:rPr lang="zh-CN" altLang="en-US" b="1" dirty="0"/>
              <a:t>加载网络数据集</a:t>
            </a:r>
            <a:endParaRPr lang="en-US" altLang="zh-CN" b="1" dirty="0"/>
          </a:p>
          <a:p>
            <a:pPr lvl="1"/>
            <a:r>
              <a:rPr lang="zh-CN" altLang="en-US" b="1" dirty="0"/>
              <a:t>加载网络数据模型，设置停靠点、路径、障碍等图层的属性及对象的属性</a:t>
            </a:r>
            <a:endParaRPr lang="en-US" altLang="zh-CN" b="1" dirty="0"/>
          </a:p>
          <a:p>
            <a:pPr lvl="1"/>
            <a:endParaRPr lang="en-US" altLang="zh-CN" b="1" dirty="0"/>
          </a:p>
          <a:p>
            <a:pPr lvl="1"/>
            <a:endParaRPr lang="zh-CN" altLang="en-US" b="1" dirty="0"/>
          </a:p>
        </p:txBody>
      </p:sp>
      <p:sp>
        <p:nvSpPr>
          <p:cNvPr id="3" name="标题 2"/>
          <p:cNvSpPr>
            <a:spLocks noGrp="1"/>
          </p:cNvSpPr>
          <p:nvPr>
            <p:ph type="title"/>
          </p:nvPr>
        </p:nvSpPr>
        <p:spPr/>
        <p:txBody>
          <a:bodyPr>
            <a:normAutofit/>
          </a:bodyPr>
          <a:lstStyle/>
          <a:p>
            <a:r>
              <a:rPr lang="en-US" altLang="zh-CN" sz="3200" b="1" dirty="0">
                <a:latin typeface="黑体" panose="02010609060101010101" pitchFamily="49" charset="-122"/>
                <a:ea typeface="黑体" panose="02010609060101010101" pitchFamily="49" charset="-122"/>
              </a:rPr>
              <a:t>5.2 </a:t>
            </a:r>
            <a:r>
              <a:rPr lang="zh-CN" altLang="en-US" sz="3200" b="1" dirty="0">
                <a:latin typeface="黑体" panose="02010609060101010101" pitchFamily="49" charset="-122"/>
                <a:ea typeface="黑体" panose="02010609060101010101" pitchFamily="49" charset="-122"/>
              </a:rPr>
              <a:t>传输网络分析</a:t>
            </a:r>
            <a:r>
              <a:rPr lang="en-US" altLang="zh-CN" sz="3200" b="1" dirty="0">
                <a:latin typeface="黑体" panose="02010609060101010101" pitchFamily="49" charset="-122"/>
                <a:ea typeface="黑体" panose="02010609060101010101" pitchFamily="49" charset="-122"/>
              </a:rPr>
              <a:t>-</a:t>
            </a:r>
            <a:r>
              <a:rPr lang="zh-CN" altLang="en-US" sz="2800" b="1" dirty="0">
                <a:solidFill>
                  <a:schemeClr val="accent1"/>
                </a:solidFill>
              </a:rPr>
              <a:t>网络分析参数设置</a:t>
            </a:r>
            <a:endParaRPr lang="zh-CN" altLang="en-US" sz="2800" dirty="0">
              <a:solidFill>
                <a:schemeClr val="accent1"/>
              </a:solidFill>
            </a:endParaRPr>
          </a:p>
        </p:txBody>
      </p:sp>
      <p:pic>
        <p:nvPicPr>
          <p:cNvPr id="7" name="图片 6"/>
          <p:cNvPicPr>
            <a:picLocks noChangeAspect="1"/>
          </p:cNvPicPr>
          <p:nvPr/>
        </p:nvPicPr>
        <p:blipFill>
          <a:blip r:embed="rId2"/>
          <a:stretch>
            <a:fillRect/>
          </a:stretch>
        </p:blipFill>
        <p:spPr>
          <a:xfrm>
            <a:off x="1773932" y="2996952"/>
            <a:ext cx="6140571" cy="3645503"/>
          </a:xfrm>
          <a:prstGeom prst="rect">
            <a:avLst/>
          </a:prstGeom>
        </p:spPr>
      </p:pic>
    </p:spTree>
    <p:extLst>
      <p:ext uri="{BB962C8B-B14F-4D97-AF65-F5344CB8AC3E}">
        <p14:creationId xmlns:p14="http://schemas.microsoft.com/office/powerpoint/2010/main" val="30385580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8675" name="Rectangle 3"/>
          <p:cNvSpPr>
            <a:spLocks noGrp="1" noChangeArrowheads="1"/>
          </p:cNvSpPr>
          <p:nvPr>
            <p:ph idx="11"/>
          </p:nvPr>
        </p:nvSpPr>
        <p:spPr/>
        <p:txBody>
          <a:bodyPr/>
          <a:lstStyle/>
          <a:p>
            <a:pPr algn="just">
              <a:lnSpc>
                <a:spcPct val="120000"/>
              </a:lnSpc>
            </a:pPr>
            <a:r>
              <a:rPr lang="zh-CN" altLang="en-US" dirty="0"/>
              <a:t>缓冲区分析是基于空间目标拓扑关系的距离分析。</a:t>
            </a:r>
            <a:endParaRPr lang="en-US" altLang="zh-CN" dirty="0"/>
          </a:p>
          <a:p>
            <a:pPr algn="just">
              <a:lnSpc>
                <a:spcPct val="120000"/>
              </a:lnSpc>
            </a:pPr>
            <a:r>
              <a:rPr lang="zh-CN" altLang="en-US" dirty="0"/>
              <a:t>基本思想：给定一个空间目标，确定它们的某邻域，邻域的大小由邻域半径决定。</a:t>
            </a:r>
            <a:endParaRPr lang="en-US" altLang="zh-CN" dirty="0"/>
          </a:p>
        </p:txBody>
      </p:sp>
      <p:sp>
        <p:nvSpPr>
          <p:cNvPr id="2" name="标题 1"/>
          <p:cNvSpPr>
            <a:spLocks noGrp="1"/>
          </p:cNvSpPr>
          <p:nvPr>
            <p:ph type="title"/>
          </p:nvPr>
        </p:nvSpPr>
        <p:spPr/>
        <p:txBody>
          <a:bodyPr>
            <a:normAutofit/>
          </a:bodyPr>
          <a:lstStyle/>
          <a:p>
            <a:r>
              <a:rPr lang="en-US" altLang="zh-CN" sz="3200" b="1" dirty="0">
                <a:latin typeface="黑体" panose="02010609060101010101" pitchFamily="49" charset="-122"/>
                <a:ea typeface="黑体" panose="02010609060101010101" pitchFamily="49" charset="-122"/>
              </a:rPr>
              <a:t>2.1 </a:t>
            </a:r>
            <a:r>
              <a:rPr lang="zh-CN" altLang="en-US" sz="3200" b="1" dirty="0">
                <a:latin typeface="黑体" panose="02010609060101010101" pitchFamily="49" charset="-122"/>
                <a:ea typeface="黑体" panose="02010609060101010101" pitchFamily="49" charset="-122"/>
              </a:rPr>
              <a:t>邻域分析</a:t>
            </a:r>
            <a:r>
              <a:rPr lang="en-US" altLang="zh-CN" sz="3200" b="1" dirty="0">
                <a:latin typeface="黑体" panose="02010609060101010101" pitchFamily="49" charset="-122"/>
                <a:ea typeface="黑体" panose="02010609060101010101" pitchFamily="49" charset="-122"/>
              </a:rPr>
              <a:t>-</a:t>
            </a:r>
            <a:r>
              <a:rPr lang="zh-CN" altLang="en-US" sz="3200" b="1" dirty="0">
                <a:solidFill>
                  <a:srgbClr val="FF0000"/>
                </a:solidFill>
                <a:latin typeface="黑体" panose="02010609060101010101" pitchFamily="49" charset="-122"/>
                <a:ea typeface="黑体" panose="02010609060101010101" pitchFamily="49" charset="-122"/>
              </a:rPr>
              <a:t>缓冲区</a:t>
            </a:r>
            <a:endParaRPr lang="zh-CN" altLang="en-US" sz="3200" dirty="0">
              <a:solidFill>
                <a:srgbClr val="FF0000"/>
              </a:solidFill>
              <a:latin typeface="黑体" panose="02010609060101010101" pitchFamily="49" charset="-122"/>
              <a:ea typeface="黑体" panose="02010609060101010101" pitchFamily="49" charset="-122"/>
            </a:endParaRPr>
          </a:p>
        </p:txBody>
      </p:sp>
      <p:pic>
        <p:nvPicPr>
          <p:cNvPr id="2867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4050" y="3667889"/>
            <a:ext cx="5760642" cy="108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28677" name="矩形 4"/>
          <p:cNvSpPr>
            <a:spLocks noChangeArrowheads="1"/>
          </p:cNvSpPr>
          <p:nvPr/>
        </p:nvSpPr>
        <p:spPr bwMode="auto">
          <a:xfrm>
            <a:off x="1928575" y="4727353"/>
            <a:ext cx="9278406"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3200">
                <a:solidFill>
                  <a:schemeClr val="tx2"/>
                </a:solidFill>
                <a:latin typeface="Times New Roman" panose="02020603050405020304" pitchFamily="18" charset="0"/>
                <a:ea typeface="黑体" panose="02010609060101010101" pitchFamily="49" charset="-122"/>
              </a:defRPr>
            </a:lvl1pPr>
            <a:lvl2pPr marL="742950" indent="-285750" eaLnBrk="0" hangingPunct="0">
              <a:defRPr kumimoji="1" sz="3200">
                <a:solidFill>
                  <a:schemeClr val="tx2"/>
                </a:solidFill>
                <a:latin typeface="Times New Roman" panose="02020603050405020304" pitchFamily="18" charset="0"/>
                <a:ea typeface="黑体" panose="02010609060101010101" pitchFamily="49" charset="-122"/>
              </a:defRPr>
            </a:lvl2pPr>
            <a:lvl3pPr marL="1143000" indent="-228600" eaLnBrk="0" hangingPunct="0">
              <a:defRPr kumimoji="1" sz="3200">
                <a:solidFill>
                  <a:schemeClr val="tx2"/>
                </a:solidFill>
                <a:latin typeface="Times New Roman" panose="02020603050405020304" pitchFamily="18" charset="0"/>
                <a:ea typeface="黑体" panose="02010609060101010101" pitchFamily="49" charset="-122"/>
              </a:defRPr>
            </a:lvl3pPr>
            <a:lvl4pPr marL="1600200" indent="-228600" eaLnBrk="0" hangingPunct="0">
              <a:defRPr kumimoji="1" sz="3200">
                <a:solidFill>
                  <a:schemeClr val="tx2"/>
                </a:solidFill>
                <a:latin typeface="Times New Roman" panose="02020603050405020304" pitchFamily="18" charset="0"/>
                <a:ea typeface="黑体" panose="02010609060101010101" pitchFamily="49" charset="-122"/>
              </a:defRPr>
            </a:lvl4pPr>
            <a:lvl5pPr marL="2057400" indent="-228600" eaLnBrk="0" hangingPunct="0">
              <a:defRPr kumimoji="1" sz="3200">
                <a:solidFill>
                  <a:schemeClr val="tx2"/>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3200">
                <a:solidFill>
                  <a:schemeClr val="tx2"/>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3200">
                <a:solidFill>
                  <a:schemeClr val="tx2"/>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3200">
                <a:solidFill>
                  <a:schemeClr val="tx2"/>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3200">
                <a:solidFill>
                  <a:schemeClr val="tx2"/>
                </a:solidFill>
                <a:latin typeface="Times New Roman" panose="02020603050405020304" pitchFamily="18" charset="0"/>
                <a:ea typeface="黑体" panose="02010609060101010101" pitchFamily="49" charset="-122"/>
              </a:defRPr>
            </a:lvl9pPr>
          </a:lstStyle>
          <a:p>
            <a:pPr eaLnBrk="1" hangingPunct="1"/>
            <a:r>
              <a:rPr lang="zh-CN" altLang="en-US" sz="2400" dirty="0">
                <a:solidFill>
                  <a:schemeClr val="tx1"/>
                </a:solidFill>
                <a:latin typeface="微软雅黑" panose="020B0503020204020204" pitchFamily="34" charset="-122"/>
                <a:ea typeface="微软雅黑" panose="020B0503020204020204" pitchFamily="34" charset="-122"/>
              </a:rPr>
              <a:t>即</a:t>
            </a:r>
            <a:r>
              <a:rPr lang="zh-CN" altLang="en-US" sz="2400" dirty="0">
                <a:solidFill>
                  <a:schemeClr val="bg2"/>
                </a:solidFill>
                <a:latin typeface="微软雅黑" panose="020B0503020204020204" pitchFamily="34" charset="-122"/>
                <a:ea typeface="微软雅黑" panose="020B0503020204020204" pitchFamily="34" charset="-122"/>
              </a:rPr>
              <a:t>对象</a:t>
            </a:r>
            <a:r>
              <a:rPr lang="en-US" altLang="zh-CN" sz="2400" dirty="0">
                <a:solidFill>
                  <a:schemeClr val="bg2"/>
                </a:solidFill>
                <a:latin typeface="微软雅黑" panose="020B0503020204020204" pitchFamily="34" charset="-122"/>
                <a:ea typeface="微软雅黑" panose="020B0503020204020204" pitchFamily="34" charset="-122"/>
              </a:rPr>
              <a:t>Oi</a:t>
            </a:r>
            <a:r>
              <a:rPr lang="zh-CN" altLang="en-US" sz="2400" dirty="0">
                <a:solidFill>
                  <a:schemeClr val="bg2"/>
                </a:solidFill>
                <a:latin typeface="微软雅黑" panose="020B0503020204020204" pitchFamily="34" charset="-122"/>
                <a:ea typeface="微软雅黑" panose="020B0503020204020204" pitchFamily="34" charset="-122"/>
              </a:rPr>
              <a:t>的半径为</a:t>
            </a:r>
            <a:r>
              <a:rPr lang="en-US" altLang="zh-CN" sz="2400" dirty="0">
                <a:solidFill>
                  <a:schemeClr val="bg2"/>
                </a:solidFill>
                <a:latin typeface="微软雅黑" panose="020B0503020204020204" pitchFamily="34" charset="-122"/>
                <a:ea typeface="微软雅黑" panose="020B0503020204020204" pitchFamily="34" charset="-122"/>
              </a:rPr>
              <a:t>R</a:t>
            </a:r>
            <a:r>
              <a:rPr lang="zh-CN" altLang="en-US" sz="2400" dirty="0">
                <a:solidFill>
                  <a:schemeClr val="bg2"/>
                </a:solidFill>
                <a:latin typeface="微软雅黑" panose="020B0503020204020204" pitchFamily="34" charset="-122"/>
                <a:ea typeface="微软雅黑" panose="020B0503020204020204" pitchFamily="34" charset="-122"/>
              </a:rPr>
              <a:t>的缓冲区是全部距</a:t>
            </a:r>
            <a:r>
              <a:rPr lang="en-US" altLang="zh-CN" sz="2400" dirty="0">
                <a:solidFill>
                  <a:schemeClr val="bg2"/>
                </a:solidFill>
                <a:latin typeface="微软雅黑" panose="020B0503020204020204" pitchFamily="34" charset="-122"/>
                <a:ea typeface="微软雅黑" panose="020B0503020204020204" pitchFamily="34" charset="-122"/>
              </a:rPr>
              <a:t>Oi</a:t>
            </a:r>
            <a:r>
              <a:rPr lang="zh-CN" altLang="en-US" sz="2400" dirty="0">
                <a:solidFill>
                  <a:schemeClr val="bg2"/>
                </a:solidFill>
                <a:latin typeface="微软雅黑" panose="020B0503020204020204" pitchFamily="34" charset="-122"/>
                <a:ea typeface="微软雅黑" panose="020B0503020204020204" pitchFamily="34" charset="-122"/>
              </a:rPr>
              <a:t>的距离</a:t>
            </a:r>
            <a:r>
              <a:rPr lang="en-US" altLang="zh-CN" sz="2400" dirty="0">
                <a:solidFill>
                  <a:schemeClr val="bg2"/>
                </a:solidFill>
                <a:latin typeface="微软雅黑" panose="020B0503020204020204" pitchFamily="34" charset="-122"/>
                <a:ea typeface="微软雅黑" panose="020B0503020204020204" pitchFamily="34" charset="-122"/>
              </a:rPr>
              <a:t>d</a:t>
            </a:r>
            <a:r>
              <a:rPr lang="zh-CN" altLang="en-US" sz="2400" dirty="0">
                <a:solidFill>
                  <a:schemeClr val="bg2"/>
                </a:solidFill>
                <a:latin typeface="微软雅黑" panose="020B0503020204020204" pitchFamily="34" charset="-122"/>
                <a:ea typeface="微软雅黑" panose="020B0503020204020204" pitchFamily="34" charset="-122"/>
              </a:rPr>
              <a:t>小于等于</a:t>
            </a:r>
            <a:r>
              <a:rPr lang="en-US" altLang="zh-CN" sz="2400" dirty="0">
                <a:solidFill>
                  <a:schemeClr val="bg2"/>
                </a:solidFill>
                <a:latin typeface="微软雅黑" panose="020B0503020204020204" pitchFamily="34" charset="-122"/>
                <a:ea typeface="微软雅黑" panose="020B0503020204020204" pitchFamily="34" charset="-122"/>
              </a:rPr>
              <a:t>R</a:t>
            </a:r>
            <a:r>
              <a:rPr lang="zh-CN" altLang="en-US" sz="2400" dirty="0">
                <a:solidFill>
                  <a:schemeClr val="bg2"/>
                </a:solidFill>
                <a:latin typeface="微软雅黑" panose="020B0503020204020204" pitchFamily="34" charset="-122"/>
                <a:ea typeface="微软雅黑" panose="020B0503020204020204" pitchFamily="34" charset="-122"/>
              </a:rPr>
              <a:t>的点的集合，</a:t>
            </a:r>
            <a:r>
              <a:rPr lang="en-US" altLang="zh-CN" sz="2400" dirty="0">
                <a:solidFill>
                  <a:schemeClr val="bg2"/>
                </a:solidFill>
                <a:latin typeface="微软雅黑" panose="020B0503020204020204" pitchFamily="34" charset="-122"/>
                <a:ea typeface="微软雅黑" panose="020B0503020204020204" pitchFamily="34" charset="-122"/>
              </a:rPr>
              <a:t>d</a:t>
            </a:r>
            <a:r>
              <a:rPr lang="zh-CN" altLang="en-US" sz="2400" dirty="0">
                <a:solidFill>
                  <a:schemeClr val="bg2"/>
                </a:solidFill>
                <a:latin typeface="微软雅黑" panose="020B0503020204020204" pitchFamily="34" charset="-122"/>
                <a:ea typeface="微软雅黑" panose="020B0503020204020204" pitchFamily="34" charset="-122"/>
              </a:rPr>
              <a:t>一般指最小欧氏距离。 </a:t>
            </a:r>
          </a:p>
        </p:txBody>
      </p:sp>
      <p:pic>
        <p:nvPicPr>
          <p:cNvPr id="2867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4052" y="5557989"/>
            <a:ext cx="7272809" cy="1303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Tree>
    <p:extLst>
      <p:ext uri="{BB962C8B-B14F-4D97-AF65-F5344CB8AC3E}">
        <p14:creationId xmlns:p14="http://schemas.microsoft.com/office/powerpoint/2010/main" val="33066940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1"/>
          </p:nvPr>
        </p:nvSpPr>
        <p:spPr>
          <a:xfrm>
            <a:off x="1125860" y="1988841"/>
            <a:ext cx="4968552" cy="2952328"/>
          </a:xfrm>
        </p:spPr>
        <p:txBody>
          <a:bodyPr>
            <a:normAutofit fontScale="92500" lnSpcReduction="10000"/>
          </a:bodyPr>
          <a:lstStyle/>
          <a:p>
            <a:r>
              <a:rPr lang="zh-CN" altLang="en-US" b="1" dirty="0"/>
              <a:t>网络分析模型属性</a:t>
            </a:r>
            <a:endParaRPr lang="en-US" altLang="zh-CN" b="1" dirty="0"/>
          </a:p>
          <a:p>
            <a:pPr lvl="1"/>
            <a:r>
              <a:rPr lang="en-US" altLang="zh-CN" dirty="0"/>
              <a:t>【Network Analyst】</a:t>
            </a:r>
            <a:r>
              <a:rPr lang="zh-CN" altLang="en-US" dirty="0"/>
              <a:t>窗口</a:t>
            </a:r>
            <a:endParaRPr lang="en-US" altLang="zh-CN" dirty="0"/>
          </a:p>
          <a:p>
            <a:pPr marL="231775" lvl="1" indent="0">
              <a:buNone/>
            </a:pPr>
            <a:r>
              <a:rPr lang="zh-CN" altLang="en-US" dirty="0"/>
              <a:t>   </a:t>
            </a:r>
            <a:r>
              <a:rPr lang="en-US" altLang="zh-CN" dirty="0"/>
              <a:t>【</a:t>
            </a:r>
            <a:r>
              <a:rPr lang="zh-CN" altLang="en-US" dirty="0"/>
              <a:t>图层属性</a:t>
            </a:r>
            <a:r>
              <a:rPr lang="en-US" altLang="zh-CN" dirty="0"/>
              <a:t>】|【</a:t>
            </a:r>
            <a:r>
              <a:rPr lang="zh-CN" altLang="en-US" dirty="0"/>
              <a:t>分析设置</a:t>
            </a:r>
            <a:r>
              <a:rPr lang="en-US" altLang="zh-CN" dirty="0"/>
              <a:t>】</a:t>
            </a:r>
          </a:p>
          <a:p>
            <a:pPr marL="231775" lvl="1" indent="0">
              <a:buNone/>
            </a:pPr>
            <a:r>
              <a:rPr lang="en-US" altLang="zh-CN" dirty="0"/>
              <a:t>    </a:t>
            </a:r>
            <a:r>
              <a:rPr lang="zh-CN" altLang="en-US" dirty="0"/>
              <a:t>设置阻抗、</a:t>
            </a:r>
            <a:r>
              <a:rPr lang="en-US" altLang="zh-CN" dirty="0"/>
              <a:t> </a:t>
            </a:r>
            <a:r>
              <a:rPr lang="zh-CN" altLang="en-US" dirty="0"/>
              <a:t>是否允许交汇点的</a:t>
            </a:r>
            <a:endParaRPr lang="en-US" altLang="zh-CN" dirty="0"/>
          </a:p>
          <a:p>
            <a:pPr marL="231775" lvl="1" indent="0">
              <a:buNone/>
            </a:pPr>
            <a:r>
              <a:rPr lang="en-US" altLang="zh-CN" dirty="0"/>
              <a:t>   U</a:t>
            </a:r>
            <a:r>
              <a:rPr lang="zh-CN" altLang="en-US" dirty="0"/>
              <a:t>形转弯，以及输出</a:t>
            </a:r>
            <a:r>
              <a:rPr lang="en-US" altLang="zh-CN" dirty="0"/>
              <a:t>Shape</a:t>
            </a:r>
            <a:r>
              <a:rPr lang="zh-CN" altLang="en-US" dirty="0"/>
              <a:t>类型</a:t>
            </a:r>
            <a:endParaRPr lang="en-US" altLang="zh-CN" dirty="0"/>
          </a:p>
          <a:p>
            <a:pPr marL="231775" lvl="1" indent="0">
              <a:buNone/>
            </a:pPr>
            <a:r>
              <a:rPr lang="en-US" altLang="zh-CN" dirty="0"/>
              <a:t>    (</a:t>
            </a:r>
            <a:r>
              <a:rPr lang="zh-CN" altLang="en-US" dirty="0"/>
              <a:t>网络分析结果显示的路径形状）</a:t>
            </a:r>
          </a:p>
        </p:txBody>
      </p:sp>
      <p:sp>
        <p:nvSpPr>
          <p:cNvPr id="3" name="标题 2"/>
          <p:cNvSpPr>
            <a:spLocks noGrp="1"/>
          </p:cNvSpPr>
          <p:nvPr>
            <p:ph type="title"/>
          </p:nvPr>
        </p:nvSpPr>
        <p:spPr/>
        <p:txBody>
          <a:bodyPr>
            <a:normAutofit/>
          </a:bodyPr>
          <a:lstStyle/>
          <a:p>
            <a:r>
              <a:rPr lang="en-US" altLang="zh-CN" sz="3200" b="1" dirty="0">
                <a:latin typeface="黑体" panose="02010609060101010101" pitchFamily="49" charset="-122"/>
                <a:ea typeface="黑体" panose="02010609060101010101" pitchFamily="49" charset="-122"/>
              </a:rPr>
              <a:t>5.2 </a:t>
            </a:r>
            <a:r>
              <a:rPr lang="zh-CN" altLang="en-US" sz="3200" b="1" dirty="0">
                <a:latin typeface="黑体" panose="02010609060101010101" pitchFamily="49" charset="-122"/>
                <a:ea typeface="黑体" panose="02010609060101010101" pitchFamily="49" charset="-122"/>
              </a:rPr>
              <a:t>传输网络分析</a:t>
            </a:r>
            <a:r>
              <a:rPr lang="en-US" altLang="zh-CN" sz="3200" b="1" dirty="0">
                <a:latin typeface="黑体" panose="02010609060101010101" pitchFamily="49" charset="-122"/>
                <a:ea typeface="黑体" panose="02010609060101010101" pitchFamily="49" charset="-122"/>
              </a:rPr>
              <a:t>-</a:t>
            </a:r>
            <a:r>
              <a:rPr lang="zh-CN" altLang="en-US" sz="2800" b="1" dirty="0">
                <a:solidFill>
                  <a:schemeClr val="accent1"/>
                </a:solidFill>
              </a:rPr>
              <a:t>网络分析参数设置</a:t>
            </a:r>
            <a:endParaRPr lang="zh-CN" altLang="en-US" sz="3200" dirty="0">
              <a:solidFill>
                <a:schemeClr val="accent1"/>
              </a:solidFill>
            </a:endParaRPr>
          </a:p>
        </p:txBody>
      </p:sp>
      <p:pic>
        <p:nvPicPr>
          <p:cNvPr id="5" name="图片 4"/>
          <p:cNvPicPr>
            <a:picLocks noChangeAspect="1"/>
          </p:cNvPicPr>
          <p:nvPr/>
        </p:nvPicPr>
        <p:blipFill>
          <a:blip r:embed="rId2"/>
          <a:stretch>
            <a:fillRect/>
          </a:stretch>
        </p:blipFill>
        <p:spPr>
          <a:xfrm>
            <a:off x="6670476" y="1556792"/>
            <a:ext cx="4896544" cy="4708216"/>
          </a:xfrm>
          <a:prstGeom prst="rect">
            <a:avLst/>
          </a:prstGeom>
        </p:spPr>
      </p:pic>
      <p:pic>
        <p:nvPicPr>
          <p:cNvPr id="6" name="图片 5"/>
          <p:cNvPicPr>
            <a:picLocks noChangeAspect="1"/>
          </p:cNvPicPr>
          <p:nvPr/>
        </p:nvPicPr>
        <p:blipFill>
          <a:blip r:embed="rId3"/>
          <a:stretch>
            <a:fillRect/>
          </a:stretch>
        </p:blipFill>
        <p:spPr>
          <a:xfrm>
            <a:off x="4726260" y="2480214"/>
            <a:ext cx="372722" cy="372722"/>
          </a:xfrm>
          <a:prstGeom prst="rect">
            <a:avLst/>
          </a:prstGeom>
        </p:spPr>
      </p:pic>
      <p:pic>
        <p:nvPicPr>
          <p:cNvPr id="7" name="图片 6"/>
          <p:cNvPicPr>
            <a:picLocks noChangeAspect="1"/>
          </p:cNvPicPr>
          <p:nvPr/>
        </p:nvPicPr>
        <p:blipFill>
          <a:blip r:embed="rId4"/>
          <a:stretch>
            <a:fillRect/>
          </a:stretch>
        </p:blipFill>
        <p:spPr>
          <a:xfrm>
            <a:off x="1269876" y="5013176"/>
            <a:ext cx="3133725" cy="2695575"/>
          </a:xfrm>
          <a:prstGeom prst="rect">
            <a:avLst/>
          </a:prstGeom>
        </p:spPr>
      </p:pic>
      <p:sp>
        <p:nvSpPr>
          <p:cNvPr id="8" name="椭圆 7"/>
          <p:cNvSpPr/>
          <p:nvPr/>
        </p:nvSpPr>
        <p:spPr>
          <a:xfrm>
            <a:off x="3564074" y="5116446"/>
            <a:ext cx="1115616" cy="576064"/>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orbel"/>
              <a:ea typeface="幼圆" panose="02010509060101010101" pitchFamily="49" charset="-122"/>
              <a:cs typeface="+mn-cs"/>
            </a:endParaRPr>
          </a:p>
        </p:txBody>
      </p:sp>
    </p:spTree>
    <p:extLst>
      <p:ext uri="{BB962C8B-B14F-4D97-AF65-F5344CB8AC3E}">
        <p14:creationId xmlns:p14="http://schemas.microsoft.com/office/powerpoint/2010/main" val="38275232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1"/>
          </p:nvPr>
        </p:nvSpPr>
        <p:spPr>
          <a:xfrm>
            <a:off x="1125860" y="1988840"/>
            <a:ext cx="9577064" cy="4114801"/>
          </a:xfrm>
        </p:spPr>
        <p:txBody>
          <a:bodyPr/>
          <a:lstStyle/>
          <a:p>
            <a:r>
              <a:rPr lang="en-US" altLang="zh-CN" dirty="0"/>
              <a:t>【</a:t>
            </a:r>
            <a:r>
              <a:rPr lang="zh-CN" altLang="en-US" dirty="0"/>
              <a:t>图层属性</a:t>
            </a:r>
            <a:r>
              <a:rPr lang="en-US" altLang="zh-CN" dirty="0"/>
              <a:t>】|【</a:t>
            </a:r>
            <a:r>
              <a:rPr lang="zh-CN" altLang="en-US" dirty="0"/>
              <a:t>网络位置</a:t>
            </a:r>
            <a:r>
              <a:rPr lang="en-US" altLang="zh-CN" dirty="0"/>
              <a:t>】</a:t>
            </a:r>
          </a:p>
          <a:p>
            <a:pPr lvl="1"/>
            <a:r>
              <a:rPr lang="zh-CN" altLang="en-US" dirty="0"/>
              <a:t>设置网络位置字段映射和查</a:t>
            </a:r>
            <a:endParaRPr lang="en-US" altLang="zh-CN" dirty="0"/>
          </a:p>
          <a:p>
            <a:pPr marL="239712" lvl="1" indent="0">
              <a:buNone/>
            </a:pPr>
            <a:r>
              <a:rPr lang="en-US" altLang="zh-CN" dirty="0"/>
              <a:t>   </a:t>
            </a:r>
            <a:r>
              <a:rPr lang="zh-CN" altLang="en-US" dirty="0"/>
              <a:t>找网络位置</a:t>
            </a:r>
          </a:p>
        </p:txBody>
      </p:sp>
      <p:sp>
        <p:nvSpPr>
          <p:cNvPr id="3" name="标题 2"/>
          <p:cNvSpPr>
            <a:spLocks noGrp="1"/>
          </p:cNvSpPr>
          <p:nvPr>
            <p:ph type="title"/>
          </p:nvPr>
        </p:nvSpPr>
        <p:spPr/>
        <p:txBody>
          <a:bodyPr>
            <a:normAutofit/>
          </a:bodyPr>
          <a:lstStyle/>
          <a:p>
            <a:r>
              <a:rPr lang="en-US" altLang="zh-CN" sz="3200" b="1" dirty="0">
                <a:latin typeface="黑体" panose="02010609060101010101" pitchFamily="49" charset="-122"/>
                <a:ea typeface="黑体" panose="02010609060101010101" pitchFamily="49" charset="-122"/>
              </a:rPr>
              <a:t>5.2 </a:t>
            </a:r>
            <a:r>
              <a:rPr lang="zh-CN" altLang="en-US" sz="3200" b="1" dirty="0">
                <a:latin typeface="黑体" panose="02010609060101010101" pitchFamily="49" charset="-122"/>
                <a:ea typeface="黑体" panose="02010609060101010101" pitchFamily="49" charset="-122"/>
              </a:rPr>
              <a:t>传输网络分析</a:t>
            </a:r>
            <a:r>
              <a:rPr lang="en-US" altLang="zh-CN" sz="3200" b="1" dirty="0">
                <a:latin typeface="黑体" panose="02010609060101010101" pitchFamily="49" charset="-122"/>
                <a:ea typeface="黑体" panose="02010609060101010101" pitchFamily="49" charset="-122"/>
              </a:rPr>
              <a:t>-</a:t>
            </a:r>
            <a:r>
              <a:rPr lang="zh-CN" altLang="en-US" sz="2800" b="1" dirty="0">
                <a:solidFill>
                  <a:schemeClr val="accent1"/>
                </a:solidFill>
              </a:rPr>
              <a:t>网络分析参数设置</a:t>
            </a:r>
            <a:endParaRPr lang="zh-CN" altLang="en-US" sz="3200" dirty="0">
              <a:solidFill>
                <a:schemeClr val="accent1"/>
              </a:solidFill>
            </a:endParaRPr>
          </a:p>
        </p:txBody>
      </p:sp>
      <p:pic>
        <p:nvPicPr>
          <p:cNvPr id="5" name="图片 4"/>
          <p:cNvPicPr>
            <a:picLocks noChangeAspect="1"/>
          </p:cNvPicPr>
          <p:nvPr/>
        </p:nvPicPr>
        <p:blipFill>
          <a:blip r:embed="rId2"/>
          <a:stretch>
            <a:fillRect/>
          </a:stretch>
        </p:blipFill>
        <p:spPr>
          <a:xfrm>
            <a:off x="6310435" y="1615915"/>
            <a:ext cx="5539811" cy="5229509"/>
          </a:xfrm>
          <a:prstGeom prst="rect">
            <a:avLst/>
          </a:prstGeom>
        </p:spPr>
      </p:pic>
    </p:spTree>
    <p:extLst>
      <p:ext uri="{BB962C8B-B14F-4D97-AF65-F5344CB8AC3E}">
        <p14:creationId xmlns:p14="http://schemas.microsoft.com/office/powerpoint/2010/main" val="34553201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1"/>
          </p:nvPr>
        </p:nvSpPr>
        <p:spPr/>
        <p:txBody>
          <a:bodyPr/>
          <a:lstStyle/>
          <a:p>
            <a:r>
              <a:rPr lang="zh-CN" altLang="en-US" b="1" dirty="0"/>
              <a:t>停靠点、路径、障碍等图层属性</a:t>
            </a:r>
            <a:endParaRPr lang="en-US" altLang="zh-CN" b="1" dirty="0"/>
          </a:p>
          <a:p>
            <a:pPr lvl="1"/>
            <a:r>
              <a:rPr lang="zh-CN" altLang="en-US" dirty="0"/>
              <a:t>在</a:t>
            </a:r>
            <a:r>
              <a:rPr lang="en-US" altLang="zh-CN" dirty="0"/>
              <a:t>【Network Analyst】</a:t>
            </a:r>
            <a:r>
              <a:rPr lang="zh-CN" altLang="en-US" dirty="0"/>
              <a:t>窗口任意图层，选择</a:t>
            </a:r>
            <a:r>
              <a:rPr lang="en-US" altLang="zh-CN" dirty="0"/>
              <a:t>【</a:t>
            </a:r>
            <a:r>
              <a:rPr lang="zh-CN" altLang="en-US" dirty="0"/>
              <a:t>属性</a:t>
            </a:r>
            <a:r>
              <a:rPr lang="en-US" altLang="zh-CN" dirty="0"/>
              <a:t>】</a:t>
            </a:r>
            <a:r>
              <a:rPr lang="zh-CN" altLang="en-US" dirty="0"/>
              <a:t>可看到对象的显示符号，停靠点默认将点数据分为四种类型，分别为已定位、未定位、错误、时间冲突</a:t>
            </a:r>
            <a:endParaRPr lang="en-US" altLang="zh-CN" dirty="0"/>
          </a:p>
          <a:p>
            <a:pPr lvl="1"/>
            <a:endParaRPr lang="zh-CN" altLang="en-US" dirty="0"/>
          </a:p>
        </p:txBody>
      </p:sp>
      <p:sp>
        <p:nvSpPr>
          <p:cNvPr id="3" name="标题 2"/>
          <p:cNvSpPr>
            <a:spLocks noGrp="1"/>
          </p:cNvSpPr>
          <p:nvPr>
            <p:ph type="title"/>
          </p:nvPr>
        </p:nvSpPr>
        <p:spPr/>
        <p:txBody>
          <a:bodyPr>
            <a:normAutofit/>
          </a:bodyPr>
          <a:lstStyle/>
          <a:p>
            <a:r>
              <a:rPr lang="en-US" altLang="zh-CN" sz="3200" b="1" dirty="0">
                <a:latin typeface="黑体" panose="02010609060101010101" pitchFamily="49" charset="-122"/>
                <a:ea typeface="黑体" panose="02010609060101010101" pitchFamily="49" charset="-122"/>
              </a:rPr>
              <a:t>5.2 </a:t>
            </a:r>
            <a:r>
              <a:rPr lang="zh-CN" altLang="en-US" sz="3200" b="1" dirty="0">
                <a:latin typeface="黑体" panose="02010609060101010101" pitchFamily="49" charset="-122"/>
                <a:ea typeface="黑体" panose="02010609060101010101" pitchFamily="49" charset="-122"/>
              </a:rPr>
              <a:t>传输网络分析</a:t>
            </a:r>
            <a:r>
              <a:rPr lang="en-US" altLang="zh-CN" sz="3200" b="1" dirty="0">
                <a:latin typeface="黑体" panose="02010609060101010101" pitchFamily="49" charset="-122"/>
                <a:ea typeface="黑体" panose="02010609060101010101" pitchFamily="49" charset="-122"/>
              </a:rPr>
              <a:t>-</a:t>
            </a:r>
            <a:r>
              <a:rPr lang="zh-CN" altLang="en-US" sz="2800" b="1" dirty="0">
                <a:solidFill>
                  <a:schemeClr val="accent1"/>
                </a:solidFill>
              </a:rPr>
              <a:t>网络分析参数设置</a:t>
            </a:r>
            <a:endParaRPr lang="zh-CN" altLang="en-US" sz="3200" dirty="0">
              <a:solidFill>
                <a:schemeClr val="accent1"/>
              </a:solidFill>
            </a:endParaRPr>
          </a:p>
        </p:txBody>
      </p:sp>
      <p:pic>
        <p:nvPicPr>
          <p:cNvPr id="4" name="图片 3"/>
          <p:cNvPicPr>
            <a:picLocks noChangeAspect="1"/>
          </p:cNvPicPr>
          <p:nvPr/>
        </p:nvPicPr>
        <p:blipFill>
          <a:blip r:embed="rId2"/>
          <a:stretch>
            <a:fillRect/>
          </a:stretch>
        </p:blipFill>
        <p:spPr>
          <a:xfrm>
            <a:off x="7279121" y="3565042"/>
            <a:ext cx="4342625" cy="3602771"/>
          </a:xfrm>
          <a:prstGeom prst="rect">
            <a:avLst/>
          </a:prstGeom>
        </p:spPr>
      </p:pic>
      <p:pic>
        <p:nvPicPr>
          <p:cNvPr id="5" name="图片 4"/>
          <p:cNvPicPr>
            <a:picLocks noChangeAspect="1"/>
          </p:cNvPicPr>
          <p:nvPr/>
        </p:nvPicPr>
        <p:blipFill>
          <a:blip r:embed="rId3"/>
          <a:stretch>
            <a:fillRect/>
          </a:stretch>
        </p:blipFill>
        <p:spPr>
          <a:xfrm>
            <a:off x="4247112" y="4025586"/>
            <a:ext cx="2891886" cy="3899500"/>
          </a:xfrm>
          <a:prstGeom prst="rect">
            <a:avLst/>
          </a:prstGeom>
        </p:spPr>
      </p:pic>
    </p:spTree>
    <p:extLst>
      <p:ext uri="{BB962C8B-B14F-4D97-AF65-F5344CB8AC3E}">
        <p14:creationId xmlns:p14="http://schemas.microsoft.com/office/powerpoint/2010/main" val="153989995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1"/>
          </p:nvPr>
        </p:nvSpPr>
        <p:spPr/>
        <p:txBody>
          <a:bodyPr/>
          <a:lstStyle/>
          <a:p>
            <a:r>
              <a:rPr lang="zh-CN" altLang="en-US" b="1" dirty="0"/>
              <a:t>网络分析对象属性</a:t>
            </a:r>
            <a:endParaRPr lang="en-US" altLang="zh-CN" b="1" dirty="0"/>
          </a:p>
          <a:p>
            <a:pPr lvl="1"/>
            <a:r>
              <a:rPr lang="zh-CN" altLang="en-US" dirty="0"/>
              <a:t>位于停靠点、路径和障碍等图层中的对象，作为网络分析输入，是进行网络分析的基础。任何对象右键</a:t>
            </a:r>
            <a:r>
              <a:rPr lang="en-US" altLang="zh-CN" dirty="0"/>
              <a:t>【</a:t>
            </a:r>
            <a:r>
              <a:rPr lang="zh-CN" altLang="en-US" dirty="0"/>
              <a:t>属性</a:t>
            </a:r>
            <a:r>
              <a:rPr lang="en-US" altLang="zh-CN" dirty="0"/>
              <a:t>】</a:t>
            </a:r>
            <a:r>
              <a:rPr lang="zh-CN" altLang="en-US" dirty="0"/>
              <a:t>可设置</a:t>
            </a:r>
            <a:r>
              <a:rPr lang="en-US" altLang="zh-CN" dirty="0"/>
              <a:t>Name</a:t>
            </a:r>
            <a:r>
              <a:rPr lang="zh-CN" altLang="en-US" dirty="0"/>
              <a:t>、</a:t>
            </a:r>
            <a:r>
              <a:rPr lang="en-US" altLang="zh-CN" dirty="0" err="1"/>
              <a:t>RouteName</a:t>
            </a:r>
            <a:r>
              <a:rPr lang="zh-CN" altLang="en-US" dirty="0"/>
              <a:t>、</a:t>
            </a:r>
            <a:r>
              <a:rPr lang="en-US" altLang="zh-CN" dirty="0" err="1"/>
              <a:t>LocationType</a:t>
            </a:r>
            <a:r>
              <a:rPr lang="zh-CN" altLang="en-US" dirty="0"/>
              <a:t>等</a:t>
            </a:r>
          </a:p>
        </p:txBody>
      </p:sp>
      <p:sp>
        <p:nvSpPr>
          <p:cNvPr id="3" name="标题 2"/>
          <p:cNvSpPr>
            <a:spLocks noGrp="1"/>
          </p:cNvSpPr>
          <p:nvPr>
            <p:ph type="title"/>
          </p:nvPr>
        </p:nvSpPr>
        <p:spPr/>
        <p:txBody>
          <a:bodyPr>
            <a:normAutofit/>
          </a:bodyPr>
          <a:lstStyle/>
          <a:p>
            <a:r>
              <a:rPr lang="en-US" altLang="zh-CN" sz="3200" b="1" dirty="0">
                <a:latin typeface="黑体" panose="02010609060101010101" pitchFamily="49" charset="-122"/>
                <a:ea typeface="黑体" panose="02010609060101010101" pitchFamily="49" charset="-122"/>
              </a:rPr>
              <a:t>5.2 </a:t>
            </a:r>
            <a:r>
              <a:rPr lang="zh-CN" altLang="en-US" sz="3200" b="1" dirty="0">
                <a:latin typeface="黑体" panose="02010609060101010101" pitchFamily="49" charset="-122"/>
                <a:ea typeface="黑体" panose="02010609060101010101" pitchFamily="49" charset="-122"/>
              </a:rPr>
              <a:t>传输网络分析</a:t>
            </a:r>
            <a:r>
              <a:rPr lang="en-US" altLang="zh-CN" sz="3200" b="1" dirty="0">
                <a:latin typeface="黑体" panose="02010609060101010101" pitchFamily="49" charset="-122"/>
                <a:ea typeface="黑体" panose="02010609060101010101" pitchFamily="49" charset="-122"/>
              </a:rPr>
              <a:t>-</a:t>
            </a:r>
            <a:r>
              <a:rPr lang="zh-CN" altLang="en-US" sz="2800" b="1" dirty="0">
                <a:solidFill>
                  <a:schemeClr val="accent1"/>
                </a:solidFill>
              </a:rPr>
              <a:t>网络分析参数设置</a:t>
            </a:r>
            <a:endParaRPr lang="zh-CN" altLang="en-US" sz="3200" dirty="0">
              <a:solidFill>
                <a:schemeClr val="accent1"/>
              </a:solidFill>
            </a:endParaRPr>
          </a:p>
        </p:txBody>
      </p:sp>
      <p:pic>
        <p:nvPicPr>
          <p:cNvPr id="4" name="图片 3"/>
          <p:cNvPicPr>
            <a:picLocks noChangeAspect="1"/>
          </p:cNvPicPr>
          <p:nvPr/>
        </p:nvPicPr>
        <p:blipFill>
          <a:blip r:embed="rId3"/>
          <a:stretch>
            <a:fillRect/>
          </a:stretch>
        </p:blipFill>
        <p:spPr>
          <a:xfrm>
            <a:off x="8110636" y="3356992"/>
            <a:ext cx="2914286" cy="3904762"/>
          </a:xfrm>
          <a:prstGeom prst="rect">
            <a:avLst/>
          </a:prstGeom>
        </p:spPr>
      </p:pic>
      <p:pic>
        <p:nvPicPr>
          <p:cNvPr id="5" name="图片 4"/>
          <p:cNvPicPr>
            <a:picLocks noChangeAspect="1"/>
          </p:cNvPicPr>
          <p:nvPr/>
        </p:nvPicPr>
        <p:blipFill>
          <a:blip r:embed="rId4"/>
          <a:stretch>
            <a:fillRect/>
          </a:stretch>
        </p:blipFill>
        <p:spPr>
          <a:xfrm>
            <a:off x="4443444" y="3580585"/>
            <a:ext cx="2905125" cy="3457575"/>
          </a:xfrm>
          <a:prstGeom prst="rect">
            <a:avLst/>
          </a:prstGeom>
        </p:spPr>
      </p:pic>
    </p:spTree>
    <p:extLst>
      <p:ext uri="{BB962C8B-B14F-4D97-AF65-F5344CB8AC3E}">
        <p14:creationId xmlns:p14="http://schemas.microsoft.com/office/powerpoint/2010/main" val="257473127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1"/>
          </p:nvPr>
        </p:nvSpPr>
        <p:spPr>
          <a:xfrm>
            <a:off x="1125861" y="1988840"/>
            <a:ext cx="4608512" cy="4114801"/>
          </a:xfrm>
        </p:spPr>
        <p:txBody>
          <a:bodyPr/>
          <a:lstStyle/>
          <a:p>
            <a:r>
              <a:rPr lang="zh-CN" altLang="en-US" b="1" dirty="0">
                <a:solidFill>
                  <a:schemeClr val="accent1"/>
                </a:solidFill>
                <a:latin typeface="黑体" panose="02010609060101010101" pitchFamily="49" charset="-122"/>
                <a:ea typeface="黑体" panose="02010609060101010101" pitchFamily="49" charset="-122"/>
              </a:rPr>
              <a:t>最佳路径分析：确定起点、终点，求代价较小的</a:t>
            </a:r>
            <a:r>
              <a:rPr lang="en-US" altLang="zh-CN" b="1" dirty="0">
                <a:solidFill>
                  <a:schemeClr val="accent1"/>
                </a:solidFill>
                <a:latin typeface="黑体" panose="02010609060101010101" pitchFamily="49" charset="-122"/>
                <a:ea typeface="黑体" panose="02010609060101010101" pitchFamily="49" charset="-122"/>
              </a:rPr>
              <a:t>N</a:t>
            </a:r>
            <a:r>
              <a:rPr lang="zh-CN" altLang="en-US" b="1" dirty="0">
                <a:solidFill>
                  <a:schemeClr val="accent1"/>
                </a:solidFill>
                <a:latin typeface="黑体" panose="02010609060101010101" pitchFamily="49" charset="-122"/>
                <a:ea typeface="黑体" panose="02010609060101010101" pitchFamily="49" charset="-122"/>
              </a:rPr>
              <a:t>条路径</a:t>
            </a:r>
            <a:endParaRPr lang="en-US" altLang="zh-CN" b="1" dirty="0">
              <a:solidFill>
                <a:schemeClr val="accent1"/>
              </a:solidFill>
              <a:latin typeface="黑体" panose="02010609060101010101" pitchFamily="49" charset="-122"/>
              <a:ea typeface="黑体" panose="02010609060101010101" pitchFamily="49" charset="-122"/>
            </a:endParaRPr>
          </a:p>
          <a:p>
            <a:pPr lvl="1"/>
            <a:r>
              <a:rPr lang="zh-CN" altLang="en-US" dirty="0"/>
              <a:t>道路网络图层</a:t>
            </a:r>
            <a:endParaRPr lang="en-US" altLang="zh-CN" dirty="0"/>
          </a:p>
          <a:p>
            <a:pPr lvl="1"/>
            <a:r>
              <a:rPr lang="zh-CN" altLang="en-US" dirty="0"/>
              <a:t>创建分析图层</a:t>
            </a:r>
            <a:endParaRPr lang="en-US" altLang="zh-CN" dirty="0"/>
          </a:p>
          <a:p>
            <a:pPr lvl="1"/>
            <a:r>
              <a:rPr lang="zh-CN" altLang="en-US" dirty="0"/>
              <a:t>添加网络位置</a:t>
            </a:r>
            <a:endParaRPr lang="en-US" altLang="zh-CN" dirty="0"/>
          </a:p>
          <a:p>
            <a:pPr marL="0" indent="0">
              <a:buNone/>
            </a:pPr>
            <a:endParaRPr lang="zh-CN" altLang="en-US" dirty="0"/>
          </a:p>
          <a:p>
            <a:endParaRPr lang="zh-CN" altLang="en-US" dirty="0"/>
          </a:p>
          <a:p>
            <a:endParaRPr lang="zh-CN" altLang="en-US" dirty="0">
              <a:solidFill>
                <a:schemeClr val="accent2"/>
              </a:solidFill>
            </a:endParaRPr>
          </a:p>
          <a:p>
            <a:endParaRPr lang="zh-CN" altLang="en-US" dirty="0"/>
          </a:p>
        </p:txBody>
      </p:sp>
      <p:sp>
        <p:nvSpPr>
          <p:cNvPr id="3" name="标题 2"/>
          <p:cNvSpPr>
            <a:spLocks noGrp="1"/>
          </p:cNvSpPr>
          <p:nvPr>
            <p:ph type="title"/>
          </p:nvPr>
        </p:nvSpPr>
        <p:spPr/>
        <p:txBody>
          <a:bodyPr/>
          <a:lstStyle/>
          <a:p>
            <a:r>
              <a:rPr lang="en-US" altLang="zh-CN" b="1" dirty="0">
                <a:latin typeface="黑体" panose="02010609060101010101" pitchFamily="49" charset="-122"/>
                <a:ea typeface="黑体" panose="02010609060101010101" pitchFamily="49" charset="-122"/>
              </a:rPr>
              <a:t>5.2 </a:t>
            </a:r>
            <a:r>
              <a:rPr lang="zh-CN" altLang="en-US" b="1" dirty="0">
                <a:latin typeface="黑体" panose="02010609060101010101" pitchFamily="49" charset="-122"/>
                <a:ea typeface="黑体" panose="02010609060101010101" pitchFamily="49" charset="-122"/>
              </a:rPr>
              <a:t>传输网络分析</a:t>
            </a:r>
            <a:endParaRPr lang="zh-CN" altLang="en-US" dirty="0"/>
          </a:p>
        </p:txBody>
      </p:sp>
      <p:pic>
        <p:nvPicPr>
          <p:cNvPr id="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34372" y="1577425"/>
            <a:ext cx="6840759" cy="50028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9000711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p:cNvSpPr>
            <a:spLocks noGrp="1" noChangeArrowheads="1"/>
          </p:cNvSpPr>
          <p:nvPr>
            <p:ph idx="11"/>
          </p:nvPr>
        </p:nvSpPr>
        <p:spPr/>
        <p:txBody>
          <a:bodyPr>
            <a:normAutofit/>
          </a:bodyPr>
          <a:lstStyle/>
          <a:p>
            <a:pPr>
              <a:lnSpc>
                <a:spcPct val="90000"/>
              </a:lnSpc>
              <a:spcBef>
                <a:spcPct val="100000"/>
              </a:spcBef>
              <a:buFontTx/>
              <a:buNone/>
            </a:pPr>
            <a:r>
              <a:rPr lang="zh-CN" altLang="en-US" sz="2800" dirty="0">
                <a:latin typeface="黑体" panose="02010609060101010101" pitchFamily="49" charset="-122"/>
                <a:ea typeface="黑体" panose="02010609060101010101" pitchFamily="49" charset="-122"/>
              </a:rPr>
              <a:t>最佳路径分析</a:t>
            </a:r>
            <a:r>
              <a:rPr lang="en-US" altLang="zh-CN" sz="2800" dirty="0">
                <a:latin typeface="黑体" panose="02010609060101010101" pitchFamily="49" charset="-122"/>
                <a:ea typeface="黑体" panose="02010609060101010101" pitchFamily="49" charset="-122"/>
              </a:rPr>
              <a:t>: </a:t>
            </a:r>
            <a:r>
              <a:rPr lang="zh-CN" altLang="en-US" sz="2800" dirty="0">
                <a:latin typeface="黑体" panose="02010609060101010101" pitchFamily="49" charset="-122"/>
                <a:ea typeface="黑体" panose="02010609060101010101" pitchFamily="49" charset="-122"/>
              </a:rPr>
              <a:t>结果</a:t>
            </a:r>
          </a:p>
        </p:txBody>
      </p:sp>
      <p:sp>
        <p:nvSpPr>
          <p:cNvPr id="2" name="标题 1"/>
          <p:cNvSpPr>
            <a:spLocks noGrp="1"/>
          </p:cNvSpPr>
          <p:nvPr>
            <p:ph type="title"/>
          </p:nvPr>
        </p:nvSpPr>
        <p:spPr/>
        <p:txBody>
          <a:bodyPr>
            <a:normAutofit/>
          </a:bodyPr>
          <a:lstStyle/>
          <a:p>
            <a:r>
              <a:rPr lang="en-US" altLang="zh-CN" sz="3200" b="1" dirty="0">
                <a:latin typeface="黑体" panose="02010609060101010101" pitchFamily="49" charset="-122"/>
                <a:ea typeface="黑体" panose="02010609060101010101" pitchFamily="49" charset="-122"/>
              </a:rPr>
              <a:t>5.2 </a:t>
            </a:r>
            <a:r>
              <a:rPr lang="zh-CN" altLang="en-US" sz="3200" b="1" dirty="0">
                <a:latin typeface="黑体" panose="02010609060101010101" pitchFamily="49" charset="-122"/>
                <a:ea typeface="黑体" panose="02010609060101010101" pitchFamily="49" charset="-122"/>
              </a:rPr>
              <a:t>传输网络分析</a:t>
            </a:r>
          </a:p>
        </p:txBody>
      </p:sp>
      <p:sp>
        <p:nvSpPr>
          <p:cNvPr id="115715" name="Rectangle 3"/>
          <p:cNvSpPr>
            <a:spLocks noChangeArrowheads="1"/>
          </p:cNvSpPr>
          <p:nvPr/>
        </p:nvSpPr>
        <p:spPr bwMode="auto">
          <a:xfrm>
            <a:off x="5949950" y="4216114"/>
            <a:ext cx="1033462" cy="584775"/>
          </a:xfrm>
          <a:prstGeom prst="rect">
            <a:avLst/>
          </a:prstGeom>
          <a:noFill/>
          <a:ln w="38100">
            <a:solidFill>
              <a:srgbClr val="FF0000"/>
            </a:solidFill>
            <a:miter lim="800000"/>
            <a:headEnd/>
            <a:tailEnd type="none" w="lg"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3200">
                <a:solidFill>
                  <a:schemeClr val="tx2"/>
                </a:solidFill>
                <a:latin typeface="Times New Roman" panose="02020603050405020304" pitchFamily="18" charset="0"/>
                <a:ea typeface="黑体" panose="02010609060101010101" pitchFamily="49" charset="-122"/>
              </a:defRPr>
            </a:lvl1pPr>
            <a:lvl2pPr marL="742950" indent="-285750">
              <a:defRPr kumimoji="1" sz="3200">
                <a:solidFill>
                  <a:schemeClr val="tx2"/>
                </a:solidFill>
                <a:latin typeface="Times New Roman" panose="02020603050405020304" pitchFamily="18" charset="0"/>
                <a:ea typeface="黑体" panose="02010609060101010101" pitchFamily="49" charset="-122"/>
              </a:defRPr>
            </a:lvl2pPr>
            <a:lvl3pPr marL="1143000" indent="-228600">
              <a:defRPr kumimoji="1" sz="3200">
                <a:solidFill>
                  <a:schemeClr val="tx2"/>
                </a:solidFill>
                <a:latin typeface="Times New Roman" panose="02020603050405020304" pitchFamily="18" charset="0"/>
                <a:ea typeface="黑体" panose="02010609060101010101" pitchFamily="49" charset="-122"/>
              </a:defRPr>
            </a:lvl3pPr>
            <a:lvl4pPr marL="1600200" indent="-228600">
              <a:defRPr kumimoji="1" sz="3200">
                <a:solidFill>
                  <a:schemeClr val="tx2"/>
                </a:solidFill>
                <a:latin typeface="Times New Roman" panose="02020603050405020304" pitchFamily="18" charset="0"/>
                <a:ea typeface="黑体" panose="02010609060101010101" pitchFamily="49" charset="-122"/>
              </a:defRPr>
            </a:lvl4pPr>
            <a:lvl5pPr marL="2057400" indent="-228600">
              <a:defRPr kumimoji="1" sz="3200">
                <a:solidFill>
                  <a:schemeClr val="tx2"/>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3200">
                <a:solidFill>
                  <a:schemeClr val="tx2"/>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3200">
                <a:solidFill>
                  <a:schemeClr val="tx2"/>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3200">
                <a:solidFill>
                  <a:schemeClr val="tx2"/>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3200">
                <a:solidFill>
                  <a:schemeClr val="tx2"/>
                </a:solidFill>
                <a:latin typeface="Times New Roman" panose="02020603050405020304" pitchFamily="18" charset="0"/>
                <a:ea typeface="黑体" panose="02010609060101010101" pitchFamily="49"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sz="3200" b="0" i="0" u="none" strike="noStrike" kern="1200" cap="none" spc="0" normalizeH="0" baseline="0" noProof="0">
              <a:ln>
                <a:noFill/>
              </a:ln>
              <a:solidFill>
                <a:srgbClr val="EEECE1"/>
              </a:solidFill>
              <a:effectLst/>
              <a:uLnTx/>
              <a:uFillTx/>
              <a:latin typeface="Times New Roman" panose="02020603050405020304" pitchFamily="18" charset="0"/>
              <a:ea typeface="黑体" panose="02010609060101010101" pitchFamily="49" charset="-122"/>
              <a:cs typeface="+mn-cs"/>
            </a:endParaRPr>
          </a:p>
        </p:txBody>
      </p:sp>
      <p:pic>
        <p:nvPicPr>
          <p:cNvPr id="115717"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900" y="2480641"/>
            <a:ext cx="5800133" cy="34709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66847" y="3147074"/>
            <a:ext cx="4248150" cy="3036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59675" y="1225043"/>
            <a:ext cx="3887787" cy="277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89177465"/>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p:cNvSpPr>
            <a:spLocks noGrp="1" noChangeArrowheads="1"/>
          </p:cNvSpPr>
          <p:nvPr>
            <p:ph type="body" idx="4294967295"/>
          </p:nvPr>
        </p:nvSpPr>
        <p:spPr>
          <a:xfrm>
            <a:off x="0" y="333375"/>
            <a:ext cx="7524750" cy="609600"/>
          </a:xfrm>
          <a:extLst>
            <a:ext uri="{91240B29-F687-4F45-9708-019B960494DF}">
              <a14:hiddenLine xmlns:a14="http://schemas.microsoft.com/office/drawing/2010/main" w="9525">
                <a:solidFill>
                  <a:schemeClr val="folHlink"/>
                </a:solidFill>
                <a:miter lim="800000"/>
                <a:headEnd/>
                <a:tailEnd/>
              </a14:hiddenLine>
            </a:ext>
          </a:extLst>
        </p:spPr>
        <p:txBody>
          <a:bodyPr>
            <a:normAutofit/>
          </a:bodyPr>
          <a:lstStyle/>
          <a:p>
            <a:pPr marL="0" indent="0">
              <a:spcBef>
                <a:spcPct val="100000"/>
              </a:spcBef>
              <a:buNone/>
            </a:pPr>
            <a:r>
              <a:rPr lang="zh-CN" altLang="en-US" sz="2800" dirty="0">
                <a:latin typeface="黑体" panose="02010609060101010101" pitchFamily="49" charset="-122"/>
                <a:ea typeface="黑体" panose="02010609060101010101" pitchFamily="49" charset="-122"/>
              </a:rPr>
              <a:t>行进方向</a:t>
            </a:r>
          </a:p>
        </p:txBody>
      </p:sp>
      <p:pic>
        <p:nvPicPr>
          <p:cNvPr id="11776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73237" y="1125538"/>
            <a:ext cx="4362450" cy="30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776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5212" y="2955926"/>
            <a:ext cx="5791200" cy="3902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01051778"/>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2"/>
          <p:cNvSpPr>
            <a:spLocks noGrp="1" noChangeArrowheads="1"/>
          </p:cNvSpPr>
          <p:nvPr>
            <p:ph idx="11"/>
          </p:nvPr>
        </p:nvSpPr>
        <p:spPr>
          <a:xfrm>
            <a:off x="1125859" y="1988840"/>
            <a:ext cx="5040561" cy="4114801"/>
          </a:xfrm>
          <a:extLst>
            <a:ext uri="{91240B29-F687-4F45-9708-019B960494DF}">
              <a14:hiddenLine xmlns:a14="http://schemas.microsoft.com/office/drawing/2010/main" w="9525">
                <a:solidFill>
                  <a:schemeClr val="folHlink"/>
                </a:solidFill>
                <a:miter lim="800000"/>
                <a:headEnd/>
                <a:tailEnd/>
              </a14:hiddenLine>
            </a:ext>
          </a:extLst>
        </p:spPr>
        <p:txBody>
          <a:bodyPr>
            <a:normAutofit fontScale="85000" lnSpcReduction="10000"/>
          </a:bodyPr>
          <a:lstStyle/>
          <a:p>
            <a:pPr>
              <a:spcBef>
                <a:spcPct val="50000"/>
              </a:spcBef>
              <a:buFontTx/>
              <a:buChar char="•"/>
            </a:pPr>
            <a:r>
              <a:rPr lang="zh-CN" altLang="en-US" sz="2800" b="1" dirty="0">
                <a:solidFill>
                  <a:schemeClr val="accent1"/>
                </a:solidFill>
                <a:latin typeface="黑体" panose="02010609060101010101" pitchFamily="49" charset="-122"/>
                <a:ea typeface="黑体" panose="02010609060101010101" pitchFamily="49" charset="-122"/>
              </a:rPr>
              <a:t>最近服务设施分析</a:t>
            </a:r>
            <a:endParaRPr lang="en-US" altLang="zh-CN" sz="2800" dirty="0">
              <a:solidFill>
                <a:schemeClr val="accent1"/>
              </a:solidFill>
            </a:endParaRPr>
          </a:p>
          <a:p>
            <a:pPr lvl="1">
              <a:spcBef>
                <a:spcPct val="50000"/>
              </a:spcBef>
              <a:buFontTx/>
              <a:buChar char="•"/>
            </a:pPr>
            <a:r>
              <a:rPr lang="zh-CN" altLang="en-US" dirty="0"/>
              <a:t>基于道路网络</a:t>
            </a:r>
          </a:p>
          <a:p>
            <a:pPr lvl="1">
              <a:spcBef>
                <a:spcPct val="50000"/>
              </a:spcBef>
              <a:buFontTx/>
              <a:buChar char="•"/>
            </a:pPr>
            <a:r>
              <a:rPr lang="zh-CN" altLang="en-US" dirty="0"/>
              <a:t>沿道路网络服务设施与事故点的路径</a:t>
            </a:r>
          </a:p>
          <a:p>
            <a:pPr lvl="1">
              <a:spcBef>
                <a:spcPct val="50000"/>
              </a:spcBef>
              <a:buFontTx/>
              <a:buChar char="•"/>
            </a:pPr>
            <a:r>
              <a:rPr lang="zh-CN" altLang="en-US" dirty="0"/>
              <a:t> “最近” 服务设施实际表示 “开销最少” 的设施</a:t>
            </a:r>
          </a:p>
          <a:p>
            <a:pPr lvl="1">
              <a:spcBef>
                <a:spcPct val="50000"/>
              </a:spcBef>
              <a:buFontTx/>
              <a:buChar char="•"/>
            </a:pPr>
            <a:r>
              <a:rPr lang="zh-CN" altLang="en-US" dirty="0"/>
              <a:t>开销可以是：时间、金钱、距离</a:t>
            </a:r>
            <a:endParaRPr lang="en-US" altLang="zh-CN" dirty="0"/>
          </a:p>
          <a:p>
            <a:pPr lvl="1">
              <a:spcBef>
                <a:spcPct val="50000"/>
              </a:spcBef>
              <a:buFontTx/>
              <a:buChar char="•"/>
            </a:pPr>
            <a:r>
              <a:rPr lang="zh-CN" altLang="en-US" dirty="0"/>
              <a:t>最近服务设施分析：创建分析图层、添加网络位置</a:t>
            </a:r>
          </a:p>
          <a:p>
            <a:pPr>
              <a:spcBef>
                <a:spcPct val="50000"/>
              </a:spcBef>
              <a:buFontTx/>
              <a:buChar char="•"/>
            </a:pPr>
            <a:endParaRPr lang="zh-CN" altLang="en-US" dirty="0">
              <a:latin typeface="黑体" panose="02010609060101010101" pitchFamily="49" charset="-122"/>
              <a:ea typeface="黑体" panose="02010609060101010101" pitchFamily="49" charset="-122"/>
            </a:endParaRPr>
          </a:p>
          <a:p>
            <a:pPr>
              <a:buFontTx/>
              <a:buNone/>
            </a:pPr>
            <a:endParaRPr lang="zh-CN" altLang="en-US" sz="3600" dirty="0">
              <a:latin typeface="隶书" panose="02010509060101010101" pitchFamily="49" charset="-122"/>
              <a:ea typeface="隶书" panose="02010509060101010101" pitchFamily="49" charset="-122"/>
            </a:endParaRPr>
          </a:p>
        </p:txBody>
      </p:sp>
      <p:sp>
        <p:nvSpPr>
          <p:cNvPr id="2" name="标题 1"/>
          <p:cNvSpPr>
            <a:spLocks noGrp="1"/>
          </p:cNvSpPr>
          <p:nvPr>
            <p:ph type="title"/>
          </p:nvPr>
        </p:nvSpPr>
        <p:spPr/>
        <p:txBody>
          <a:bodyPr>
            <a:normAutofit/>
          </a:bodyPr>
          <a:lstStyle/>
          <a:p>
            <a:r>
              <a:rPr lang="en-US" altLang="zh-CN" sz="3200" b="1" dirty="0">
                <a:latin typeface="黑体" panose="02010609060101010101" pitchFamily="49" charset="-122"/>
                <a:ea typeface="黑体" panose="02010609060101010101" pitchFamily="49" charset="-122"/>
              </a:rPr>
              <a:t>5.2 </a:t>
            </a:r>
            <a:r>
              <a:rPr lang="zh-CN" altLang="en-US" sz="3200" b="1" dirty="0">
                <a:latin typeface="黑体" panose="02010609060101010101" pitchFamily="49" charset="-122"/>
                <a:ea typeface="黑体" panose="02010609060101010101" pitchFamily="49" charset="-122"/>
              </a:rPr>
              <a:t>传输网络分析</a:t>
            </a:r>
          </a:p>
        </p:txBody>
      </p:sp>
      <p:sp>
        <p:nvSpPr>
          <p:cNvPr id="5" name="Text Box 4"/>
          <p:cNvSpPr txBox="1">
            <a:spLocks noChangeArrowheads="1"/>
          </p:cNvSpPr>
          <p:nvPr/>
        </p:nvSpPr>
        <p:spPr bwMode="auto">
          <a:xfrm>
            <a:off x="3673168" y="5318811"/>
            <a:ext cx="1836154"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kumimoji="1" sz="3200">
                <a:solidFill>
                  <a:schemeClr val="tx2"/>
                </a:solidFill>
                <a:latin typeface="Times New Roman" panose="02020603050405020304" pitchFamily="18" charset="0"/>
                <a:ea typeface="黑体" panose="02010609060101010101" pitchFamily="49" charset="-122"/>
              </a:defRPr>
            </a:lvl1pPr>
            <a:lvl2pPr marL="742950" indent="-285750">
              <a:defRPr kumimoji="1" sz="3200">
                <a:solidFill>
                  <a:schemeClr val="tx2"/>
                </a:solidFill>
                <a:latin typeface="Times New Roman" panose="02020603050405020304" pitchFamily="18" charset="0"/>
                <a:ea typeface="黑体" panose="02010609060101010101" pitchFamily="49" charset="-122"/>
              </a:defRPr>
            </a:lvl2pPr>
            <a:lvl3pPr marL="1143000" indent="-228600">
              <a:defRPr kumimoji="1" sz="3200">
                <a:solidFill>
                  <a:schemeClr val="tx2"/>
                </a:solidFill>
                <a:latin typeface="Times New Roman" panose="02020603050405020304" pitchFamily="18" charset="0"/>
                <a:ea typeface="黑体" panose="02010609060101010101" pitchFamily="49" charset="-122"/>
              </a:defRPr>
            </a:lvl3pPr>
            <a:lvl4pPr marL="1600200" indent="-228600">
              <a:defRPr kumimoji="1" sz="3200">
                <a:solidFill>
                  <a:schemeClr val="tx2"/>
                </a:solidFill>
                <a:latin typeface="Times New Roman" panose="02020603050405020304" pitchFamily="18" charset="0"/>
                <a:ea typeface="黑体" panose="02010609060101010101" pitchFamily="49" charset="-122"/>
              </a:defRPr>
            </a:lvl4pPr>
            <a:lvl5pPr marL="2057400" indent="-228600">
              <a:defRPr kumimoji="1" sz="3200">
                <a:solidFill>
                  <a:schemeClr val="tx2"/>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3200">
                <a:solidFill>
                  <a:schemeClr val="tx2"/>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3200">
                <a:solidFill>
                  <a:schemeClr val="tx2"/>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3200">
                <a:solidFill>
                  <a:schemeClr val="tx2"/>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3200">
                <a:solidFill>
                  <a:schemeClr val="tx2"/>
                </a:solidFill>
                <a:latin typeface="Times New Roman" panose="02020603050405020304" pitchFamily="18" charset="0"/>
                <a:ea typeface="黑体" panose="02010609060101010101" pitchFamily="49"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zh-CN" altLang="en-US" sz="2400" b="0" i="0" u="none" strike="noStrike" kern="1200" cap="none" spc="0" normalizeH="0" baseline="0" noProof="0" dirty="0">
                <a:ln>
                  <a:noFill/>
                </a:ln>
                <a:solidFill>
                  <a:srgbClr val="E84C22"/>
                </a:solidFill>
                <a:effectLst/>
                <a:uLnTx/>
                <a:uFillTx/>
                <a:latin typeface="微软雅黑" panose="020B0503020204020204" pitchFamily="34" charset="-122"/>
                <a:ea typeface="微软雅黑" panose="020B0503020204020204" pitchFamily="34" charset="-122"/>
                <a:cs typeface="+mn-cs"/>
              </a:rPr>
              <a:t>道路网络</a:t>
            </a:r>
          </a:p>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zh-CN" altLang="en-US" sz="2400" b="0" i="0" u="none" strike="noStrike" kern="1200" cap="none" spc="0" normalizeH="0" baseline="0" noProof="0" dirty="0">
                <a:ln>
                  <a:noFill/>
                </a:ln>
                <a:solidFill>
                  <a:srgbClr val="E84C22"/>
                </a:solidFill>
                <a:effectLst/>
                <a:uLnTx/>
                <a:uFillTx/>
                <a:latin typeface="微软雅黑" panose="020B0503020204020204" pitchFamily="34" charset="-122"/>
                <a:ea typeface="微软雅黑" panose="020B0503020204020204" pitchFamily="34" charset="-122"/>
                <a:cs typeface="+mn-cs"/>
              </a:rPr>
              <a:t>服务设施</a:t>
            </a:r>
          </a:p>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zh-CN" altLang="en-US" sz="2400" b="0" i="0" u="none" strike="noStrike" kern="1200" cap="none" spc="0" normalizeH="0" baseline="0" noProof="0" dirty="0">
                <a:ln>
                  <a:noFill/>
                </a:ln>
                <a:solidFill>
                  <a:srgbClr val="E84C22"/>
                </a:solidFill>
                <a:effectLst/>
                <a:uLnTx/>
                <a:uFillTx/>
                <a:latin typeface="微软雅黑" panose="020B0503020204020204" pitchFamily="34" charset="-122"/>
                <a:ea typeface="微软雅黑" panose="020B0503020204020204" pitchFamily="34" charset="-122"/>
                <a:cs typeface="+mn-cs"/>
              </a:rPr>
              <a:t>事故点</a:t>
            </a:r>
          </a:p>
        </p:txBody>
      </p:sp>
      <p:pic>
        <p:nvPicPr>
          <p:cNvPr id="6"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10436" y="1472102"/>
            <a:ext cx="5754718" cy="411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79721815"/>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2"/>
          <p:cNvSpPr>
            <a:spLocks noGrp="1" noChangeArrowheads="1"/>
          </p:cNvSpPr>
          <p:nvPr>
            <p:ph idx="11"/>
          </p:nvPr>
        </p:nvSpPr>
        <p:spPr/>
        <p:txBody>
          <a:bodyPr>
            <a:normAutofit/>
          </a:bodyPr>
          <a:lstStyle/>
          <a:p>
            <a:r>
              <a:rPr lang="zh-CN" altLang="en-US" sz="2800" b="1" dirty="0">
                <a:latin typeface="黑体" panose="02010609060101010101" pitchFamily="49" charset="-122"/>
                <a:ea typeface="黑体" panose="02010609060101010101" pitchFamily="49" charset="-122"/>
              </a:rPr>
              <a:t>分析选项</a:t>
            </a:r>
          </a:p>
        </p:txBody>
      </p:sp>
      <p:sp>
        <p:nvSpPr>
          <p:cNvPr id="2" name="标题 1"/>
          <p:cNvSpPr>
            <a:spLocks noGrp="1"/>
          </p:cNvSpPr>
          <p:nvPr>
            <p:ph type="title"/>
          </p:nvPr>
        </p:nvSpPr>
        <p:spPr/>
        <p:txBody>
          <a:bodyPr>
            <a:normAutofit/>
          </a:bodyPr>
          <a:lstStyle/>
          <a:p>
            <a:r>
              <a:rPr lang="en-US" altLang="zh-CN" sz="3200" b="1" dirty="0">
                <a:latin typeface="黑体" panose="02010609060101010101" pitchFamily="49" charset="-122"/>
                <a:ea typeface="黑体" panose="02010609060101010101" pitchFamily="49" charset="-122"/>
              </a:rPr>
              <a:t>5.2 </a:t>
            </a:r>
            <a:r>
              <a:rPr lang="zh-CN" altLang="en-US" sz="3200" b="1" dirty="0">
                <a:latin typeface="黑体" panose="02010609060101010101" pitchFamily="49" charset="-122"/>
                <a:ea typeface="黑体" panose="02010609060101010101" pitchFamily="49" charset="-122"/>
              </a:rPr>
              <a:t>传输网络分析</a:t>
            </a:r>
          </a:p>
        </p:txBody>
      </p:sp>
      <p:pic>
        <p:nvPicPr>
          <p:cNvPr id="12083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80546" y="1725802"/>
            <a:ext cx="6479705" cy="51138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4617076"/>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9" name="Rectangle 3"/>
          <p:cNvSpPr>
            <a:spLocks noGrp="1" noChangeArrowheads="1"/>
          </p:cNvSpPr>
          <p:nvPr>
            <p:ph idx="11"/>
          </p:nvPr>
        </p:nvSpPr>
        <p:spPr>
          <a:xfrm>
            <a:off x="837829" y="1700808"/>
            <a:ext cx="3744415" cy="5157192"/>
          </a:xfrm>
        </p:spPr>
        <p:txBody>
          <a:bodyPr>
            <a:normAutofit/>
          </a:bodyPr>
          <a:lstStyle/>
          <a:p>
            <a:pPr>
              <a:lnSpc>
                <a:spcPct val="100000"/>
              </a:lnSpc>
              <a:spcBef>
                <a:spcPts val="0"/>
              </a:spcBef>
            </a:pPr>
            <a:endParaRPr lang="en-US" altLang="zh-CN" dirty="0"/>
          </a:p>
          <a:p>
            <a:pPr>
              <a:lnSpc>
                <a:spcPct val="100000"/>
              </a:lnSpc>
              <a:spcBef>
                <a:spcPts val="0"/>
              </a:spcBef>
            </a:pPr>
            <a:r>
              <a:rPr lang="zh-CN" altLang="en-US" b="1" dirty="0">
                <a:solidFill>
                  <a:schemeClr val="accent1"/>
                </a:solidFill>
                <a:latin typeface="黑体" panose="02010609060101010101" pitchFamily="49" charset="-122"/>
                <a:ea typeface="黑体" panose="02010609060101010101" pitchFamily="49" charset="-122"/>
              </a:rPr>
              <a:t>最近服务设施分析</a:t>
            </a:r>
            <a:endParaRPr lang="en-US" altLang="zh-CN" b="1" dirty="0">
              <a:solidFill>
                <a:schemeClr val="accent1"/>
              </a:solidFill>
              <a:latin typeface="黑体" panose="02010609060101010101" pitchFamily="49" charset="-122"/>
              <a:ea typeface="黑体" panose="02010609060101010101" pitchFamily="49" charset="-122"/>
            </a:endParaRPr>
          </a:p>
          <a:p>
            <a:pPr lvl="1">
              <a:lnSpc>
                <a:spcPct val="100000"/>
              </a:lnSpc>
              <a:spcBef>
                <a:spcPts val="0"/>
              </a:spcBef>
            </a:pPr>
            <a:r>
              <a:rPr lang="zh-CN" altLang="en-US" dirty="0"/>
              <a:t>找到距事故地点最近四个消防队（因为要第</a:t>
            </a:r>
            <a:r>
              <a:rPr lang="en-US" altLang="zh-CN" dirty="0"/>
              <a:t>5</a:t>
            </a:r>
            <a:r>
              <a:rPr lang="zh-CN" altLang="en-US" dirty="0"/>
              <a:t>个已经到达事故点的时间已超了</a:t>
            </a:r>
            <a:r>
              <a:rPr lang="en-US" altLang="zh-CN" dirty="0"/>
              <a:t>3</a:t>
            </a:r>
            <a:r>
              <a:rPr lang="zh-CN" altLang="en-US" dirty="0"/>
              <a:t>分钟），当然如果在“分析属性设置对话框”中将“默认响应条件”</a:t>
            </a:r>
            <a:r>
              <a:rPr lang="en-US" altLang="zh-CN" dirty="0"/>
              <a:t>[Default Cutoff value]</a:t>
            </a:r>
            <a:r>
              <a:rPr lang="zh-CN" altLang="en-US" dirty="0"/>
              <a:t>设置为</a:t>
            </a:r>
            <a:r>
              <a:rPr lang="en-US" altLang="zh-CN" dirty="0"/>
              <a:t>4</a:t>
            </a:r>
            <a:r>
              <a:rPr lang="zh-CN" altLang="en-US" dirty="0"/>
              <a:t>，则有可能找到</a:t>
            </a:r>
            <a:r>
              <a:rPr lang="en-US" altLang="zh-CN" dirty="0"/>
              <a:t>5</a:t>
            </a:r>
            <a:r>
              <a:rPr lang="zh-CN" altLang="en-US" dirty="0"/>
              <a:t>个最近的消防队。 </a:t>
            </a:r>
          </a:p>
        </p:txBody>
      </p:sp>
      <p:sp>
        <p:nvSpPr>
          <p:cNvPr id="121858" name="Rectangle 2"/>
          <p:cNvSpPr>
            <a:spLocks noGrp="1" noChangeArrowheads="1"/>
          </p:cNvSpPr>
          <p:nvPr>
            <p:ph type="title"/>
          </p:nvPr>
        </p:nvSpPr>
        <p:spPr/>
        <p:txBody>
          <a:bodyPr>
            <a:normAutofit/>
          </a:bodyPr>
          <a:lstStyle/>
          <a:p>
            <a:r>
              <a:rPr lang="en-US" altLang="zh-CN" sz="3200" b="1" dirty="0">
                <a:latin typeface="黑体" panose="02010609060101010101" pitchFamily="49" charset="-122"/>
                <a:ea typeface="黑体" panose="02010609060101010101" pitchFamily="49" charset="-122"/>
              </a:rPr>
              <a:t>5.2 </a:t>
            </a:r>
            <a:r>
              <a:rPr lang="zh-CN" altLang="en-US" sz="3200" b="1" dirty="0">
                <a:latin typeface="黑体" panose="02010609060101010101" pitchFamily="49" charset="-122"/>
                <a:ea typeface="黑体" panose="02010609060101010101" pitchFamily="49" charset="-122"/>
              </a:rPr>
              <a:t>传输网络分析</a:t>
            </a:r>
          </a:p>
        </p:txBody>
      </p:sp>
      <p:pic>
        <p:nvPicPr>
          <p:cNvPr id="12186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44851" y="1700808"/>
            <a:ext cx="7343974" cy="44359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99857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heme/theme1.xml><?xml version="1.0" encoding="utf-8"?>
<a:theme xmlns:a="http://schemas.openxmlformats.org/drawingml/2006/main" name="数字蓝色隧道 16x9">
  <a:themeElements>
    <a:clrScheme name="红橙色">
      <a:dk1>
        <a:sysClr val="windowText" lastClr="000000"/>
      </a:dk1>
      <a:lt1>
        <a:sysClr val="window" lastClr="FFFFFF"/>
      </a:lt1>
      <a:dk2>
        <a:srgbClr val="505046"/>
      </a:dk2>
      <a:lt2>
        <a:srgbClr val="EEECE1"/>
      </a:lt2>
      <a:accent1>
        <a:srgbClr val="E84C22"/>
      </a:accent1>
      <a:accent2>
        <a:srgbClr val="FFBD47"/>
      </a:accent2>
      <a:accent3>
        <a:srgbClr val="B64926"/>
      </a:accent3>
      <a:accent4>
        <a:srgbClr val="FF8427"/>
      </a:accent4>
      <a:accent5>
        <a:srgbClr val="CC9900"/>
      </a:accent5>
      <a:accent6>
        <a:srgbClr val="B22600"/>
      </a:accent6>
      <a:hlink>
        <a:srgbClr val="CC9900"/>
      </a:hlink>
      <a:folHlink>
        <a:srgbClr val="666699"/>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9411873_TF02895261_TF02895261" id="{EE27DA37-0F8A-4E11-8B73-6D0B41DF3A3E}" vid="{4EC9EAAD-1DF4-4620-874C-40135A46AC23}"/>
    </a:ext>
  </a:extLst>
</a:theme>
</file>

<file path=ppt/theme/theme2.xml><?xml version="1.0" encoding="utf-8"?>
<a:theme xmlns:a="http://schemas.openxmlformats.org/drawingml/2006/main" name="2_数字蓝色隧道 16x9">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9411873_TF02895261_TF02895261" id="{EE27DA37-0F8A-4E11-8B73-6D0B41DF3A3E}" vid="{4EC9EAAD-1DF4-4620-874C-40135A46AC23}"/>
    </a:ext>
  </a:extLst>
</a:theme>
</file>

<file path=ppt/theme/theme3.xml><?xml version="1.0" encoding="utf-8"?>
<a:theme xmlns:a="http://schemas.openxmlformats.org/drawingml/2006/main" name="3_数字蓝色隧道 16x9">
  <a:themeElements>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9411873_TF02895261_TF02895261" id="{EE27DA37-0F8A-4E11-8B73-6D0B41DF3A3E}" vid="{4EC9EAAD-1DF4-4620-874C-40135A46AC23}"/>
    </a:ext>
  </a:extLst>
</a:theme>
</file>

<file path=ppt/theme/theme4.xml><?xml version="1.0" encoding="utf-8"?>
<a:theme xmlns:a="http://schemas.openxmlformats.org/drawingml/2006/main" name="1_数字蓝色隧道 16x9">
  <a:themeElements>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9411873_TF02895261_TF02895261" id="{EE27DA37-0F8A-4E11-8B73-6D0B41DF3A3E}" vid="{4EC9EAAD-1DF4-4620-874C-40135A46AC23}"/>
    </a:ext>
  </a:extLst>
</a:theme>
</file>

<file path=ppt/theme/theme5.xml><?xml version="1.0" encoding="utf-8"?>
<a:theme xmlns:a="http://schemas.openxmlformats.org/drawingml/2006/main" name="自定义设计方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主题">
  <a:themeElements>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7.xml><?xml version="1.0" encoding="utf-8"?>
<a:theme xmlns:a="http://schemas.openxmlformats.org/drawingml/2006/main" name="Office 主题">
  <a:themeElements>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DirectSourceMarket xmlns="4873beb7-5857-4685-be1f-d57550cc96cc" xsi:nil="true"/>
    <ApprovalStatus xmlns="4873beb7-5857-4685-be1f-d57550cc96cc">InProgress</ApprovalStatus>
    <MarketSpecific xmlns="4873beb7-5857-4685-be1f-d57550cc96cc">false</MarketSpecific>
    <LocComments xmlns="4873beb7-5857-4685-be1f-d57550cc96cc" xsi:nil="true"/>
    <ThumbnailAssetId xmlns="4873beb7-5857-4685-be1f-d57550cc96cc" xsi:nil="true"/>
    <PrimaryImageGen xmlns="4873beb7-5857-4685-be1f-d57550cc96cc">true</PrimaryImageGen>
    <LegacyData xmlns="4873beb7-5857-4685-be1f-d57550cc96cc" xsi:nil="true"/>
    <LocRecommendedHandoff xmlns="4873beb7-5857-4685-be1f-d57550cc96cc" xsi:nil="true"/>
    <BusinessGroup xmlns="4873beb7-5857-4685-be1f-d57550cc96cc" xsi:nil="true"/>
    <BlockPublish xmlns="4873beb7-5857-4685-be1f-d57550cc96cc">false</BlockPublish>
    <TPFriendlyName xmlns="4873beb7-5857-4685-be1f-d57550cc96cc" xsi:nil="true"/>
    <NumericId xmlns="4873beb7-5857-4685-be1f-d57550cc96cc" xsi:nil="true"/>
    <APEditor xmlns="4873beb7-5857-4685-be1f-d57550cc96cc">
      <UserInfo>
        <DisplayName/>
        <AccountId xsi:nil="true"/>
        <AccountType/>
      </UserInfo>
    </APEditor>
    <SourceTitle xmlns="4873beb7-5857-4685-be1f-d57550cc96cc" xsi:nil="true"/>
    <OpenTemplate xmlns="4873beb7-5857-4685-be1f-d57550cc96cc">true</OpenTemplate>
    <UALocComments xmlns="4873beb7-5857-4685-be1f-d57550cc96cc" xsi:nil="true"/>
    <ParentAssetId xmlns="4873beb7-5857-4685-be1f-d57550cc96cc" xsi:nil="true"/>
    <IntlLangReviewDate xmlns="4873beb7-5857-4685-be1f-d57550cc96cc" xsi:nil="true"/>
    <FeatureTagsTaxHTField0 xmlns="4873beb7-5857-4685-be1f-d57550cc96cc">
      <Terms xmlns="http://schemas.microsoft.com/office/infopath/2007/PartnerControls"/>
    </FeatureTagsTaxHTField0>
    <PublishStatusLookup xmlns="4873beb7-5857-4685-be1f-d57550cc96cc">
      <Value>1564227</Value>
    </PublishStatusLookup>
    <Providers xmlns="4873beb7-5857-4685-be1f-d57550cc96cc" xsi:nil="true"/>
    <MachineTranslated xmlns="4873beb7-5857-4685-be1f-d57550cc96cc">false</MachineTranslated>
    <OriginalSourceMarket xmlns="4873beb7-5857-4685-be1f-d57550cc96cc" xsi:nil="true"/>
    <APDescription xmlns="4873beb7-5857-4685-be1f-d57550cc96cc">Take your audience through a digital tunnel where they'll  burst through to the other side and see the information you want to present. Show them lists, charts, tables, SmartArt,  and pictures using a variety of layouts in widescreen (16X9) format. This design works well for subjects on science and technology, computers, communication, and more.   
</APDescription>
    <ClipArtFilename xmlns="4873beb7-5857-4685-be1f-d57550cc96cc" xsi:nil="true"/>
    <ContentItem xmlns="4873beb7-5857-4685-be1f-d57550cc96cc" xsi:nil="true"/>
    <TPInstallLocation xmlns="4873beb7-5857-4685-be1f-d57550cc96cc" xsi:nil="true"/>
    <PublishTargets xmlns="4873beb7-5857-4685-be1f-d57550cc96cc">OfficeOnlineVNext</PublishTargets>
    <TimesCloned xmlns="4873beb7-5857-4685-be1f-d57550cc96cc" xsi:nil="true"/>
    <AssetStart xmlns="4873beb7-5857-4685-be1f-d57550cc96cc">2012-05-11T02:04:00+00:00</AssetStart>
    <Provider xmlns="4873beb7-5857-4685-be1f-d57550cc96cc" xsi:nil="true"/>
    <AcquiredFrom xmlns="4873beb7-5857-4685-be1f-d57550cc96cc">Internal MS</AcquiredFrom>
    <FriendlyTitle xmlns="4873beb7-5857-4685-be1f-d57550cc96cc" xsi:nil="true"/>
    <LastHandOff xmlns="4873beb7-5857-4685-be1f-d57550cc96cc" xsi:nil="true"/>
    <TPClientViewer xmlns="4873beb7-5857-4685-be1f-d57550cc96cc" xsi:nil="true"/>
    <UACurrentWords xmlns="4873beb7-5857-4685-be1f-d57550cc96cc" xsi:nil="true"/>
    <ArtSampleDocs xmlns="4873beb7-5857-4685-be1f-d57550cc96cc" xsi:nil="true"/>
    <UALocRecommendation xmlns="4873beb7-5857-4685-be1f-d57550cc96cc">Localize</UALocRecommendation>
    <Manager xmlns="4873beb7-5857-4685-be1f-d57550cc96cc" xsi:nil="true"/>
    <ShowIn xmlns="4873beb7-5857-4685-be1f-d57550cc96cc">Show everywhere</ShowIn>
    <UANotes xmlns="4873beb7-5857-4685-be1f-d57550cc96cc" xsi:nil="true"/>
    <TemplateStatus xmlns="4873beb7-5857-4685-be1f-d57550cc96cc">Complete</TemplateStatus>
    <InternalTagsTaxHTField0 xmlns="4873beb7-5857-4685-be1f-d57550cc96cc">
      <Terms xmlns="http://schemas.microsoft.com/office/infopath/2007/PartnerControls"/>
    </InternalTagsTaxHTField0>
    <CSXHash xmlns="4873beb7-5857-4685-be1f-d57550cc96cc" xsi:nil="true"/>
    <Downloads xmlns="4873beb7-5857-4685-be1f-d57550cc96cc">0</Downloads>
    <VoteCount xmlns="4873beb7-5857-4685-be1f-d57550cc96cc" xsi:nil="true"/>
    <OOCacheId xmlns="4873beb7-5857-4685-be1f-d57550cc96cc" xsi:nil="true"/>
    <IsDeleted xmlns="4873beb7-5857-4685-be1f-d57550cc96cc">false</IsDeleted>
    <AssetExpire xmlns="4873beb7-5857-4685-be1f-d57550cc96cc">2029-01-01T08:00:00+00:00</AssetExpire>
    <DSATActionTaken xmlns="4873beb7-5857-4685-be1f-d57550cc96cc" xsi:nil="true"/>
    <CSXSubmissionMarket xmlns="4873beb7-5857-4685-be1f-d57550cc96cc" xsi:nil="true"/>
    <TPExecutable xmlns="4873beb7-5857-4685-be1f-d57550cc96cc" xsi:nil="true"/>
    <SubmitterId xmlns="4873beb7-5857-4685-be1f-d57550cc96cc" xsi:nil="true"/>
    <EditorialTags xmlns="4873beb7-5857-4685-be1f-d57550cc96cc" xsi:nil="true"/>
    <ApprovalLog xmlns="4873beb7-5857-4685-be1f-d57550cc96cc" xsi:nil="true"/>
    <AssetType xmlns="4873beb7-5857-4685-be1f-d57550cc96cc">TP</AssetType>
    <BugNumber xmlns="4873beb7-5857-4685-be1f-d57550cc96cc" xsi:nil="true"/>
    <CSXSubmissionDate xmlns="4873beb7-5857-4685-be1f-d57550cc96cc" xsi:nil="true"/>
    <CSXUpdate xmlns="4873beb7-5857-4685-be1f-d57550cc96cc">false</CSXUpdate>
    <Milestone xmlns="4873beb7-5857-4685-be1f-d57550cc96cc" xsi:nil="true"/>
    <RecommendationsModifier xmlns="4873beb7-5857-4685-be1f-d57550cc96cc" xsi:nil="true"/>
    <OriginAsset xmlns="4873beb7-5857-4685-be1f-d57550cc96cc" xsi:nil="true"/>
    <TPComponent xmlns="4873beb7-5857-4685-be1f-d57550cc96cc" xsi:nil="true"/>
    <AssetId xmlns="4873beb7-5857-4685-be1f-d57550cc96cc">TP102895246</AssetId>
    <IntlLocPriority xmlns="4873beb7-5857-4685-be1f-d57550cc96cc" xsi:nil="true"/>
    <PolicheckWords xmlns="4873beb7-5857-4685-be1f-d57550cc96cc" xsi:nil="true"/>
    <TPLaunchHelpLink xmlns="4873beb7-5857-4685-be1f-d57550cc96cc" xsi:nil="true"/>
    <TPApplication xmlns="4873beb7-5857-4685-be1f-d57550cc96cc" xsi:nil="true"/>
    <CrawlForDependencies xmlns="4873beb7-5857-4685-be1f-d57550cc96cc">false</CrawlForDependencies>
    <HandoffToMSDN xmlns="4873beb7-5857-4685-be1f-d57550cc96cc" xsi:nil="true"/>
    <PlannedPubDate xmlns="4873beb7-5857-4685-be1f-d57550cc96cc" xsi:nil="true"/>
    <IntlLangReviewer xmlns="4873beb7-5857-4685-be1f-d57550cc96cc" xsi:nil="true"/>
    <TrustLevel xmlns="4873beb7-5857-4685-be1f-d57550cc96cc">1 Microsoft Managed Content</TrustLevel>
    <LocLastLocAttemptVersionLookup xmlns="4873beb7-5857-4685-be1f-d57550cc96cc">835483</LocLastLocAttemptVersionLookup>
    <IsSearchable xmlns="4873beb7-5857-4685-be1f-d57550cc96cc">true</IsSearchable>
    <TemplateTemplateType xmlns="4873beb7-5857-4685-be1f-d57550cc96cc">PowerPoint Presentation Template</TemplateTemplateType>
    <CampaignTagsTaxHTField0 xmlns="4873beb7-5857-4685-be1f-d57550cc96cc">
      <Terms xmlns="http://schemas.microsoft.com/office/infopath/2007/PartnerControls"/>
    </CampaignTagsTaxHTField0>
    <TPNamespace xmlns="4873beb7-5857-4685-be1f-d57550cc96cc" xsi:nil="true"/>
    <TaxCatchAll xmlns="4873beb7-5857-4685-be1f-d57550cc96cc"/>
    <Markets xmlns="4873beb7-5857-4685-be1f-d57550cc96cc"/>
    <UAProjectedTotalWords xmlns="4873beb7-5857-4685-be1f-d57550cc96cc" xsi:nil="true"/>
    <IntlLangReview xmlns="4873beb7-5857-4685-be1f-d57550cc96cc">false</IntlLangReview>
    <OutputCachingOn xmlns="4873beb7-5857-4685-be1f-d57550cc96cc">false</OutputCachingOn>
    <AverageRating xmlns="4873beb7-5857-4685-be1f-d57550cc96cc" xsi:nil="true"/>
    <APAuthor xmlns="4873beb7-5857-4685-be1f-d57550cc96cc">
      <UserInfo>
        <DisplayName>REDMOND\v-vaddu</DisplayName>
        <AccountId>2567</AccountId>
        <AccountType/>
      </UserInfo>
    </APAuthor>
    <LocManualTestRequired xmlns="4873beb7-5857-4685-be1f-d57550cc96cc">false</LocManualTestRequired>
    <TPCommandLine xmlns="4873beb7-5857-4685-be1f-d57550cc96cc" xsi:nil="true"/>
    <TPAppVersion xmlns="4873beb7-5857-4685-be1f-d57550cc96cc" xsi:nil="true"/>
    <EditorialStatus xmlns="4873beb7-5857-4685-be1f-d57550cc96cc">Complete</EditorialStatus>
    <LastModifiedDateTime xmlns="4873beb7-5857-4685-be1f-d57550cc96cc" xsi:nil="true"/>
    <ScenarioTagsTaxHTField0 xmlns="4873beb7-5857-4685-be1f-d57550cc96cc">
      <Terms xmlns="http://schemas.microsoft.com/office/infopath/2007/PartnerControls"/>
    </ScenarioTagsTaxHTField0>
    <OriginalRelease xmlns="4873beb7-5857-4685-be1f-d57550cc96cc">15</OriginalRelease>
    <TPLaunchHelpLinkType xmlns="4873beb7-5857-4685-be1f-d57550cc96cc">Template</TPLaunchHelpLinkType>
    <LocalizationTagsTaxHTField0 xmlns="4873beb7-5857-4685-be1f-d57550cc96cc">
      <Terms xmlns="http://schemas.microsoft.com/office/infopath/2007/PartnerControls"/>
    </LocalizationTagsTaxHTField0>
    <LocMarketGroupTiers2 xmlns="4873beb7-5857-4685-be1f-d57550cc96cc" xsi:nil="true"/>
  </documentManagement>
</p:properties>
</file>

<file path=customXml/item2.xml><?xml version="1.0" encoding="utf-8"?>
<ct:contentTypeSchema xmlns:ct="http://schemas.microsoft.com/office/2006/metadata/contentType" xmlns:ma="http://schemas.microsoft.com/office/2006/metadata/properties/metaAttributes" ct:_="" ma:_="" ma:contentTypeName="TemplateFile" ma:contentTypeID="0x0101006EDDDB5EE6D98C44930B742096920B300400F5B6D36B3EF94B4E9A635CDF2A18F5B8" ma:contentTypeVersion="72" ma:contentTypeDescription="Create a new document." ma:contentTypeScope="" ma:versionID="a23e56308344d904b51738559c3d67c9">
  <xsd:schema xmlns:xsd="http://www.w3.org/2001/XMLSchema" xmlns:xs="http://www.w3.org/2001/XMLSchema" xmlns:p="http://schemas.microsoft.com/office/2006/metadata/properties" xmlns:ns2="4873beb7-5857-4685-be1f-d57550cc96cc" targetNamespace="http://schemas.microsoft.com/office/2006/metadata/properties" ma:root="true" ma:fieldsID="cd0908cc4600e77bf5da051303e00c8d" ns2:_="">
    <xsd:import namespace="4873beb7-5857-4685-be1f-d57550cc96cc"/>
    <xsd:element name="properties">
      <xsd:complexType>
        <xsd:sequence>
          <xsd:element name="documentManagement">
            <xsd:complexType>
              <xsd:all>
                <xsd:element ref="ns2:AcquiredFrom" minOccurs="0"/>
                <xsd:element ref="ns2:UACurrentWords" minOccurs="0"/>
                <xsd:element ref="ns2:TPApplication" minOccurs="0"/>
                <xsd:element ref="ns2:ApprovalLog" minOccurs="0"/>
                <xsd:element ref="ns2:ApprovalStatus" minOccurs="0"/>
                <xsd:element ref="ns2:AssetStart" minOccurs="0"/>
                <xsd:element ref="ns2:AssetExpire" minOccurs="0"/>
                <xsd:element ref="ns2:AssetId" minOccurs="0"/>
                <xsd:element ref="ns2:IsSearchable" minOccurs="0"/>
                <xsd:element ref="ns2:AssetType" minOccurs="0"/>
                <xsd:element ref="ns2:APAuthor" minOccurs="0"/>
                <xsd:element ref="ns2:AverageRating" minOccurs="0"/>
                <xsd:element ref="ns2:BlockPublish" minOccurs="0"/>
                <xsd:element ref="ns2:BugNumber" minOccurs="0"/>
                <xsd:element ref="ns2:CampaignTagsTaxHTField0" minOccurs="0"/>
                <xsd:element ref="ns2:TPClientViewer" minOccurs="0"/>
                <xsd:element ref="ns2:ClipArtFilename" minOccurs="0"/>
                <xsd:element ref="ns2:TPCommandLine" minOccurs="0"/>
                <xsd:element ref="ns2:TPComponent" minOccurs="0"/>
                <xsd:element ref="ns2:ContentItem" minOccurs="0"/>
                <xsd:element ref="ns2:CrawlForDependencies" minOccurs="0"/>
                <xsd:element ref="ns2:CSXHash" minOccurs="0"/>
                <xsd:element ref="ns2:CSXSubmissionMarket" minOccurs="0"/>
                <xsd:element ref="ns2:CSXUpdate" minOccurs="0"/>
                <xsd:element ref="ns2:IntlLangReviewDate" minOccurs="0"/>
                <xsd:element ref="ns2:IsDeleted" minOccurs="0"/>
                <xsd:element ref="ns2:APDescription" minOccurs="0"/>
                <xsd:element ref="ns2:DirectSourceMarket" minOccurs="0"/>
                <xsd:element ref="ns2:Downloads" minOccurs="0"/>
                <xsd:element ref="ns2:DSATActionTaken" minOccurs="0"/>
                <xsd:element ref="ns2:APEditor" minOccurs="0"/>
                <xsd:element ref="ns2:EditorialStatus" minOccurs="0"/>
                <xsd:element ref="ns2:EditorialTags" minOccurs="0"/>
                <xsd:element ref="ns2:TPExecutable" minOccurs="0"/>
                <xsd:element ref="ns2:FeatureTagsTaxHTField0" minOccurs="0"/>
                <xsd:element ref="ns2:TPFriendlyName" minOccurs="0"/>
                <xsd:element ref="ns2:FriendlyTitle" minOccurs="0"/>
                <xsd:element ref="ns2:PrimaryImageGen" minOccurs="0"/>
                <xsd:element ref="ns2:HandoffToMSDN" minOccurs="0"/>
                <xsd:element ref="ns2:InProjectListLookup" minOccurs="0"/>
                <xsd:element ref="ns2:TPInstallLocation" minOccurs="0"/>
                <xsd:element ref="ns2:InternalTagsTaxHTField0" minOccurs="0"/>
                <xsd:element ref="ns2:IntlLangReview" minOccurs="0"/>
                <xsd:element ref="ns2:IntlLangReviewer" minOccurs="0"/>
                <xsd:element ref="ns2:MarketSpecific" minOccurs="0"/>
                <xsd:element ref="ns2:LastCompleteVersionLookup" minOccurs="0"/>
                <xsd:element ref="ns2:LastHandOff" minOccurs="0"/>
                <xsd:element ref="ns2:LastModifiedDateTime" minOccurs="0"/>
                <xsd:element ref="ns2:LastPreviewErrorLookup" minOccurs="0"/>
                <xsd:element ref="ns2:LastPreviewResultLookup" minOccurs="0"/>
                <xsd:element ref="ns2:LastPreviewAttemptDateLookup" minOccurs="0"/>
                <xsd:element ref="ns2:LastPreviewedByLookup" minOccurs="0"/>
                <xsd:element ref="ns2:LastPreviewTimeLookup" minOccurs="0"/>
                <xsd:element ref="ns2:LastPreviewVersionLookup" minOccurs="0"/>
                <xsd:element ref="ns2:LastPublishErrorLookup" minOccurs="0"/>
                <xsd:element ref="ns2:LastPublishResultLookup" minOccurs="0"/>
                <xsd:element ref="ns2:LastPublishAttemptDateLookup" minOccurs="0"/>
                <xsd:element ref="ns2:LastPublishedByLookup" minOccurs="0"/>
                <xsd:element ref="ns2:LastPublishTimeLookup" minOccurs="0"/>
                <xsd:element ref="ns2:LastPublishVersionLookup" minOccurs="0"/>
                <xsd:element ref="ns2:TPLaunchHelpLinkType" minOccurs="0"/>
                <xsd:element ref="ns2:LegacyData" minOccurs="0"/>
                <xsd:element ref="ns2:TPLaunchHelpLink" minOccurs="0"/>
                <xsd:element ref="ns2:LocComments" minOccurs="0"/>
                <xsd:element ref="ns2:LocLastLocAttemptVersionLookup" minOccurs="0"/>
                <xsd:element ref="ns2:LocLastLocAttemptVersionTypeLookup" minOccurs="0"/>
                <xsd:element ref="ns2:LocManualTestRequired" minOccurs="0"/>
                <xsd:element ref="ns2:LocMarketGroupTiers2" minOccurs="0"/>
                <xsd:element ref="ns2:LocNewPublishedVersionLookup" minOccurs="0"/>
                <xsd:element ref="ns2:LocOverallHandbackStatusLookup" minOccurs="0"/>
                <xsd:element ref="ns2:LocOverallLocStatusLookup" minOccurs="0"/>
                <xsd:element ref="ns2:LocOverallPreviewStatusLookup" minOccurs="0"/>
                <xsd:element ref="ns2:LocOverallPublishStatusLookup" minOccurs="0"/>
                <xsd:element ref="ns2:IntlLocPriority" minOccurs="0"/>
                <xsd:element ref="ns2:LocProcessedForHandoffsLookup" minOccurs="0"/>
                <xsd:element ref="ns2:LocProcessedForMarketsLookup" minOccurs="0"/>
                <xsd:element ref="ns2:LocPublishedDependentAssetsLookup" minOccurs="0"/>
                <xsd:element ref="ns2:LocPublishedLinkedAssetsLookup" minOccurs="0"/>
                <xsd:element ref="ns2:LocRecommendedHandoff" minOccurs="0"/>
                <xsd:element ref="ns2:LocalizationTagsTaxHTField0" minOccurs="0"/>
                <xsd:element ref="ns2:MachineTranslated" minOccurs="0"/>
                <xsd:element ref="ns2:Manager" minOccurs="0"/>
                <xsd:element ref="ns2:Markets" minOccurs="0"/>
                <xsd:element ref="ns2:Milestone" minOccurs="0"/>
                <xsd:element ref="ns2:TPNamespace" minOccurs="0"/>
                <xsd:element ref="ns2:NumericId" minOccurs="0"/>
                <xsd:element ref="ns2:NumOfRatingsLookup" minOccurs="0"/>
                <xsd:element ref="ns2:OOCacheId" minOccurs="0"/>
                <xsd:element ref="ns2:OpenTemplate" minOccurs="0"/>
                <xsd:element ref="ns2:OriginAsset" minOccurs="0"/>
                <xsd:element ref="ns2:OriginalRelease" minOccurs="0"/>
                <xsd:element ref="ns2:OriginalSourceMarket" minOccurs="0"/>
                <xsd:element ref="ns2:OutputCachingOn" minOccurs="0"/>
                <xsd:element ref="ns2:ParentAssetId" minOccurs="0"/>
                <xsd:element ref="ns2:PlannedPubDate" minOccurs="0"/>
                <xsd:element ref="ns2:PolicheckWords" minOccurs="0"/>
                <xsd:element ref="ns2:BusinessGroup" minOccurs="0"/>
                <xsd:element ref="ns2:UAProjectedTotalWords" minOccurs="0"/>
                <xsd:element ref="ns2:Provider" minOccurs="0"/>
                <xsd:element ref="ns2:Providers" minOccurs="0"/>
                <xsd:element ref="ns2:PublishStatusLookup" minOccurs="0"/>
                <xsd:element ref="ns2:PublishTargets" minOccurs="0"/>
                <xsd:element ref="ns2:RecommendationsModifier" minOccurs="0"/>
                <xsd:element ref="ns2:ArtSampleDocs" minOccurs="0"/>
                <xsd:element ref="ns2:ScenarioTagsTaxHTField0" minOccurs="0"/>
                <xsd:element ref="ns2:ShowIn" minOccurs="0"/>
                <xsd:element ref="ns2:SourceTitle" minOccurs="0"/>
                <xsd:element ref="ns2:CSXSubmissionDate" minOccurs="0"/>
                <xsd:element ref="ns2:SubmitterId" minOccurs="0"/>
                <xsd:element ref="ns2:TaxCatchAll" minOccurs="0"/>
                <xsd:element ref="ns2:TaxCatchAllLabel" minOccurs="0"/>
                <xsd:element ref="ns2:TemplateStatus" minOccurs="0"/>
                <xsd:element ref="ns2:TemplateTemplateType" minOccurs="0"/>
                <xsd:element ref="ns2:ThumbnailAssetId" minOccurs="0"/>
                <xsd:element ref="ns2:TimesCloned" minOccurs="0"/>
                <xsd:element ref="ns2:TrustLevel" minOccurs="0"/>
                <xsd:element ref="ns2:UALocComments" minOccurs="0"/>
                <xsd:element ref="ns2:UALocRecommendation" minOccurs="0"/>
                <xsd:element ref="ns2:UANotes" minOccurs="0"/>
                <xsd:element ref="ns2:TPAppVersion" minOccurs="0"/>
                <xsd:element ref="ns2:VoteCoun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873beb7-5857-4685-be1f-d57550cc96cc" elementFormDefault="qualified">
    <xsd:import namespace="http://schemas.microsoft.com/office/2006/documentManagement/types"/>
    <xsd:import namespace="http://schemas.microsoft.com/office/infopath/2007/PartnerControls"/>
    <xsd:element name="AcquiredFrom" ma:index="1" nillable="true" ma:displayName="Acquired From" ma:default="Internal MS" ma:internalName="AcquiredFrom" ma:readOnly="false">
      <xsd:simpleType>
        <xsd:restriction base="dms:Choice">
          <xsd:enumeration value="Internal MS"/>
          <xsd:enumeration value="Community"/>
          <xsd:enumeration value="MVP"/>
          <xsd:enumeration value="Publisher"/>
          <xsd:enumeration value="Partner"/>
          <xsd:enumeration value="None"/>
        </xsd:restriction>
      </xsd:simpleType>
    </xsd:element>
    <xsd:element name="UACurrentWords" ma:index="2" nillable="true" ma:displayName="Actual Word Count" ma:default="" ma:internalName="UACurrentWords" ma:readOnly="false">
      <xsd:simpleType>
        <xsd:restriction base="dms:Unknown"/>
      </xsd:simpleType>
    </xsd:element>
    <xsd:element name="TPApplication" ma:index="3" nillable="true" ma:displayName="Application to Open Template With" ma:default="" ma:internalName="TPApplication">
      <xsd:simpleType>
        <xsd:restriction base="dms:Text"/>
      </xsd:simpleType>
    </xsd:element>
    <xsd:element name="ApprovalLog" ma:index="4" nillable="true" ma:displayName="Approval Log" ma:default="" ma:hidden="true" ma:internalName="ApprovalLog" ma:readOnly="false">
      <xsd:simpleType>
        <xsd:restriction base="dms:Note"/>
      </xsd:simpleType>
    </xsd:element>
    <xsd:element name="ApprovalStatus" ma:index="5" nillable="true" ma:displayName="Approval Status" ma:default="InProgress" ma:internalName="ApprovalStatus" ma:readOnly="false">
      <xsd:simpleType>
        <xsd:restriction base="dms:Choice">
          <xsd:enumeration value="InProgress"/>
          <xsd:enumeration value="Rejected"/>
          <xsd:enumeration value="Questionable"/>
          <xsd:enumeration value="ApprovedAutomatic"/>
          <xsd:enumeration value="ApprovedManual"/>
          <xsd:enumeration value="On Hold"/>
          <xsd:enumeration value="Needs Review"/>
          <xsd:enumeration value="A Violation"/>
          <xsd:enumeration value="Unpublished Violation"/>
        </xsd:restriction>
      </xsd:simpleType>
    </xsd:element>
    <xsd:element name="AssetStart" ma:index="6" nillable="true" ma:displayName="Asset Begin Date" ma:default="[Today]" ma:internalName="AssetStart" ma:readOnly="false">
      <xsd:simpleType>
        <xsd:restriction base="dms:DateTime"/>
      </xsd:simpleType>
    </xsd:element>
    <xsd:element name="AssetExpire" ma:index="7" nillable="true" ma:displayName="Asset End Date" ma:default="2029-01-01T08:00:00Z" ma:format="DateTime" ma:internalName="AssetExpire" ma:readOnly="false">
      <xsd:simpleType>
        <xsd:restriction base="dms:DateTime"/>
      </xsd:simpleType>
    </xsd:element>
    <xsd:element name="AssetId" ma:index="8" nillable="true" ma:displayName="Asset ID" ma:default="" ma:indexed="true" ma:internalName="AssetId" ma:readOnly="false">
      <xsd:simpleType>
        <xsd:restriction base="dms:Text">
          <xsd:maxLength value="255"/>
        </xsd:restriction>
      </xsd:simpleType>
    </xsd:element>
    <xsd:element name="IsSearchable" ma:index="9" nillable="true" ma:displayName="Asset Searchable?" ma:default="true" ma:internalName="IsSearchable" ma:readOnly="false">
      <xsd:simpleType>
        <xsd:restriction base="dms:Boolean"/>
      </xsd:simpleType>
    </xsd:element>
    <xsd:element name="AssetType" ma:index="10" nillable="true" ma:displayName="Asset Type" ma:default="" ma:internalName="AssetType" ma:readOnly="false">
      <xsd:simpleType>
        <xsd:restriction base="dms:Unknown"/>
      </xsd:simpleType>
    </xsd:element>
    <xsd:element name="APAuthor" ma:index="11" nillable="true" ma:displayName="Author" ma:default="" ma:list="UserInfo" ma:internalName="APAuth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AverageRating" ma:index="12" nillable="true" ma:displayName="Average Rating" ma:internalName="AverageRating" ma:readOnly="false">
      <xsd:simpleType>
        <xsd:restriction base="dms:Text"/>
      </xsd:simpleType>
    </xsd:element>
    <xsd:element name="BlockPublish" ma:index="13" nillable="true" ma:displayName="Block from Publishing?" ma:default="" ma:internalName="BlockPublish" ma:readOnly="false">
      <xsd:simpleType>
        <xsd:restriction base="dms:Boolean"/>
      </xsd:simpleType>
    </xsd:element>
    <xsd:element name="BugNumber" ma:index="14" nillable="true" ma:displayName="Bug Number" ma:default="" ma:internalName="BugNumber" ma:readOnly="false">
      <xsd:simpleType>
        <xsd:restriction base="dms:Text"/>
      </xsd:simpleType>
    </xsd:element>
    <xsd:element name="CampaignTagsTaxHTField0" ma:index="16" nillable="true" ma:taxonomy="true" ma:internalName="CampaignTagsTaxHTField0" ma:taxonomyFieldName="CampaignTags" ma:displayName="Campaigns" ma:readOnly="false" ma:default="" ma:fieldId="{1df42cc3-2301-4f11-a52a-6ead923c29ed}" ma:taxonomyMulti="true" ma:sspId="8f79753a-75d3-41f5-8ca3-40b843941b4f" ma:termSetId="ca0e50d4-faa1-44ce-961e-bb1441c60e66" ma:anchorId="00000000-0000-0000-0000-000000000000" ma:open="false" ma:isKeyword="false">
      <xsd:complexType>
        <xsd:sequence>
          <xsd:element ref="pc:Terms" minOccurs="0" maxOccurs="1"/>
        </xsd:sequence>
      </xsd:complexType>
    </xsd:element>
    <xsd:element name="TPClientViewer" ma:index="17" nillable="true" ma:displayName="Client Viewer" ma:default="" ma:internalName="TPClientViewer">
      <xsd:simpleType>
        <xsd:restriction base="dms:Text"/>
      </xsd:simpleType>
    </xsd:element>
    <xsd:element name="ClipArtFilename" ma:index="18" nillable="true" ma:displayName="Clip Art Name" ma:default="" ma:internalName="ClipArtFilename" ma:readOnly="false">
      <xsd:simpleType>
        <xsd:restriction base="dms:Text"/>
      </xsd:simpleType>
    </xsd:element>
    <xsd:element name="TPCommandLine" ma:index="19" nillable="true" ma:displayName="Command Line" ma:default="" ma:internalName="TPCommandLine">
      <xsd:simpleType>
        <xsd:restriction base="dms:Text"/>
      </xsd:simpleType>
    </xsd:element>
    <xsd:element name="TPComponent" ma:index="20" nillable="true" ma:displayName="Component" ma:default="" ma:internalName="TPComponent">
      <xsd:simpleType>
        <xsd:restriction base="dms:Text"/>
      </xsd:simpleType>
    </xsd:element>
    <xsd:element name="ContentItem" ma:index="21" nillable="true" ma:displayName="Content Item" ma:default="" ma:hidden="true" ma:internalName="ContentItem" ma:readOnly="false">
      <xsd:simpleType>
        <xsd:restriction base="dms:Unknown"/>
      </xsd:simpleType>
    </xsd:element>
    <xsd:element name="CrawlForDependencies" ma:index="23" nillable="true" ma:displayName="Crawl for Dependencies?" ma:default="true" ma:internalName="CrawlForDependencies" ma:readOnly="false">
      <xsd:simpleType>
        <xsd:restriction base="dms:Boolean"/>
      </xsd:simpleType>
    </xsd:element>
    <xsd:element name="CSXHash" ma:index="26" nillable="true" ma:displayName="CSX Hash" ma:default="" ma:indexed="true" ma:internalName="CSXHash" ma:readOnly="false">
      <xsd:simpleType>
        <xsd:restriction base="dms:Text"/>
      </xsd:simpleType>
    </xsd:element>
    <xsd:element name="CSXSubmissionMarket" ma:index="27" nillable="true" ma:displayName="CSX Submission Market" ma:default="" ma:list="{2FBD1B11-2ACE-4FDC-B5A3-635D4ADF6F1B}" ma:internalName="CSXSubmissionMarket" ma:readOnly="false" ma:showField="MarketName" ma:web="4873beb7-5857-4685-be1f-d57550cc96cc">
      <xsd:simpleType>
        <xsd:restriction base="dms:Lookup"/>
      </xsd:simpleType>
    </xsd:element>
    <xsd:element name="CSXUpdate" ma:index="28" nillable="true" ma:displayName="CSX Updated?" ma:default="false" ma:internalName="CSXUpdate" ma:readOnly="false">
      <xsd:simpleType>
        <xsd:restriction base="dms:Boolean"/>
      </xsd:simpleType>
    </xsd:element>
    <xsd:element name="IntlLangReviewDate" ma:index="29" nillable="true" ma:displayName="Date to Complete Intl QA" ma:default="" ma:internalName="IntlLangReviewDate" ma:readOnly="false">
      <xsd:simpleType>
        <xsd:restriction base="dms:DateTime"/>
      </xsd:simpleType>
    </xsd:element>
    <xsd:element name="IsDeleted" ma:index="30" nillable="true" ma:displayName="Deleted?" ma:default="" ma:internalName="IsDeleted" ma:readOnly="false">
      <xsd:simpleType>
        <xsd:restriction base="dms:Boolean"/>
      </xsd:simpleType>
    </xsd:element>
    <xsd:element name="APDescription" ma:index="31" nillable="true" ma:displayName="Description" ma:default="" ma:internalName="APDescription" ma:readOnly="false">
      <xsd:simpleType>
        <xsd:restriction base="dms:Note"/>
      </xsd:simpleType>
    </xsd:element>
    <xsd:element name="DirectSourceMarket" ma:index="32" nillable="true" ma:displayName="Direct Source Market Group" ma:default="" ma:internalName="DirectSourceMarket" ma:readOnly="false">
      <xsd:simpleType>
        <xsd:restriction base="dms:Text"/>
      </xsd:simpleType>
    </xsd:element>
    <xsd:element name="Downloads" ma:index="33" nillable="true" ma:displayName="Downloads" ma:default="0" ma:hidden="true" ma:internalName="Downloads" ma:readOnly="false">
      <xsd:simpleType>
        <xsd:restriction base="dms:Unknown"/>
      </xsd:simpleType>
    </xsd:element>
    <xsd:element name="DSATActionTaken" ma:index="34" nillable="true" ma:displayName="DSAT Action Taken" ma:default="" ma:internalName="DSATActionTaken" ma:readOnly="false">
      <xsd:simpleType>
        <xsd:restriction base="dms:Choice">
          <xsd:enumeration value="Best Bets"/>
          <xsd:enumeration value="Expire"/>
          <xsd:enumeration value="Hide"/>
          <xsd:enumeration value="None"/>
        </xsd:restriction>
      </xsd:simpleType>
    </xsd:element>
    <xsd:element name="APEditor" ma:index="35" nillable="true" ma:displayName="Editor" ma:default="" ma:list="UserInfo" ma:internalName="APEdit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ditorialStatus" ma:index="36" nillable="true" ma:displayName="Editorial Status" ma:default="" ma:internalName="EditorialStatus" ma:readOnly="false">
      <xsd:simpleType>
        <xsd:restriction base="dms:Unknown"/>
      </xsd:simpleType>
    </xsd:element>
    <xsd:element name="EditorialTags" ma:index="37" nillable="true" ma:displayName="Editorial Tags" ma:default="" ma:internalName="EditorialTags">
      <xsd:simpleType>
        <xsd:restriction base="dms:Unknown"/>
      </xsd:simpleType>
    </xsd:element>
    <xsd:element name="TPExecutable" ma:index="38" nillable="true" ma:displayName="Executable" ma:default="" ma:internalName="TPExecutable">
      <xsd:simpleType>
        <xsd:restriction base="dms:Text"/>
      </xsd:simpleType>
    </xsd:element>
    <xsd:element name="FeatureTagsTaxHTField0" ma:index="40" nillable="true" ma:taxonomy="true" ma:internalName="FeatureTagsTaxHTField0" ma:taxonomyFieldName="FeatureTags" ma:displayName="Features" ma:readOnly="false" ma:default="" ma:fieldId="{7fc0d542-15c6-4882-a8e3-13bca44403fb}" ma:taxonomyMulti="true" ma:sspId="8f79753a-75d3-41f5-8ca3-40b843941b4f" ma:termSetId="f1ab6845-967d-4854-a0ba-4ec07f0f8113" ma:anchorId="00000000-0000-0000-0000-000000000000" ma:open="false" ma:isKeyword="false">
      <xsd:complexType>
        <xsd:sequence>
          <xsd:element ref="pc:Terms" minOccurs="0" maxOccurs="1"/>
        </xsd:sequence>
      </xsd:complexType>
    </xsd:element>
    <xsd:element name="TPFriendlyName" ma:index="41" nillable="true" ma:displayName="Friendly Name" ma:default="" ma:internalName="TPFriendlyName">
      <xsd:simpleType>
        <xsd:restriction base="dms:Text"/>
      </xsd:simpleType>
    </xsd:element>
    <xsd:element name="FriendlyTitle" ma:index="42" nillable="true" ma:displayName="Friendly Title" ma:default="" ma:description="Shorter title to be used when displaying search results" ma:internalName="FriendlyTitle" ma:readOnly="false">
      <xsd:simpleType>
        <xsd:restriction base="dms:Text"/>
      </xsd:simpleType>
    </xsd:element>
    <xsd:element name="PrimaryImageGen" ma:index="43" nillable="true" ma:displayName="Generate Images?" ma:default="true" ma:internalName="PrimaryImageGen">
      <xsd:simpleType>
        <xsd:restriction base="dms:Boolean"/>
      </xsd:simpleType>
    </xsd:element>
    <xsd:element name="HandoffToMSDN" ma:index="44" nillable="true" ma:displayName="Handoff To MSDN Date" ma:default="" ma:internalName="HandoffToMSDN" ma:readOnly="false">
      <xsd:simpleType>
        <xsd:restriction base="dms:DateTime"/>
      </xsd:simpleType>
    </xsd:element>
    <xsd:element name="InProjectListLookup" ma:index="45" nillable="true" ma:displayName="InProjectListLookup" ma:list="{9E343742-310B-4684-A24C-1D137CB4B230}" ma:internalName="InProjectListLookup" ma:readOnly="true" ma:showField="InProjectLis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InstallLocation" ma:index="46" nillable="true" ma:displayName="Install Location" ma:default="" ma:internalName="TPInstallLocation">
      <xsd:simpleType>
        <xsd:restriction base="dms:Text"/>
      </xsd:simpleType>
    </xsd:element>
    <xsd:element name="InternalTagsTaxHTField0" ma:index="48" nillable="true" ma:taxonomy="true" ma:internalName="InternalTagsTaxHTField0" ma:taxonomyFieldName="InternalTags" ma:displayName="Internal Tags" ma:readOnly="false" ma:default="" ma:fieldId="{1490b8a4-2706-41ec-b5e3-73176dccf34e}" ma:taxonomyMulti="true" ma:sspId="8f79753a-75d3-41f5-8ca3-40b843941b4f" ma:termSetId="82b6639e-f7fc-4c18-ad2d-003a6e707765" ma:anchorId="00000000-0000-0000-0000-000000000000" ma:open="false" ma:isKeyword="false">
      <xsd:complexType>
        <xsd:sequence>
          <xsd:element ref="pc:Terms" minOccurs="0" maxOccurs="1"/>
        </xsd:sequence>
      </xsd:complexType>
    </xsd:element>
    <xsd:element name="IntlLangReview" ma:index="49" nillable="true" ma:displayName="Intl Lang QA Review Required?" ma:default="" ma:internalName="IntlLangReview" ma:readOnly="false">
      <xsd:simpleType>
        <xsd:restriction base="dms:Boolean"/>
      </xsd:simpleType>
    </xsd:element>
    <xsd:element name="IntlLangReviewer" ma:index="50" nillable="true" ma:displayName="Intl Lang QA Reviewer" ma:default="" ma:internalName="IntlLangReviewer" ma:readOnly="false">
      <xsd:simpleType>
        <xsd:restriction base="dms:Text"/>
      </xsd:simpleType>
    </xsd:element>
    <xsd:element name="MarketSpecific" ma:index="51" nillable="true" ma:displayName="Is Market Specific?" ma:default="" ma:internalName="MarketSpecific" ma:readOnly="false">
      <xsd:simpleType>
        <xsd:restriction base="dms:Boolean"/>
      </xsd:simpleType>
    </xsd:element>
    <xsd:element name="LastCompleteVersionLookup" ma:index="52" nillable="true" ma:displayName="Last Complete Version Lookup" ma:default="" ma:list="{9E343742-310B-4684-A24C-1D137CB4B230}" ma:internalName="LastCompleteVersionLookup" ma:readOnly="true" ma:showField="LastComplete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HandOff" ma:index="53" nillable="true" ma:displayName="Last Hand-off" ma:default="" ma:internalName="LastHandOff" ma:readOnly="false">
      <xsd:simpleType>
        <xsd:restriction base="dms:DateTime"/>
      </xsd:simpleType>
    </xsd:element>
    <xsd:element name="LastModifiedDateTime" ma:index="54" nillable="true" ma:displayName="Last Modified Date" ma:default="" ma:internalName="LastModifiedDateTime" ma:readOnly="false">
      <xsd:simpleType>
        <xsd:restriction base="dms:DateTime"/>
      </xsd:simpleType>
    </xsd:element>
    <xsd:element name="LastPreviewErrorLookup" ma:index="55" nillable="true" ma:displayName="Last Preview Attempt Error" ma:default="" ma:list="{9E343742-310B-4684-A24C-1D137CB4B230}" ma:internalName="LastPreviewErrorLookup" ma:readOnly="true" ma:showField="LastPreview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ResultLookup" ma:index="56" nillable="true" ma:displayName="Last Preview Attempt Result" ma:default="" ma:list="{9E343742-310B-4684-A24C-1D137CB4B230}" ma:internalName="LastPreviewResultLookup" ma:readOnly="true" ma:showField="LastPreview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AttemptDateLookup" ma:index="57" nillable="true" ma:displayName="Last Preview Attempted On" ma:default="" ma:list="{9E343742-310B-4684-A24C-1D137CB4B230}" ma:internalName="LastPreviewAttemptDateLookup" ma:readOnly="true" ma:showField="LastPreview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edByLookup" ma:index="58" nillable="true" ma:displayName="Last Previewed By" ma:default="" ma:list="{9E343742-310B-4684-A24C-1D137CB4B230}" ma:internalName="LastPreviewedByLookup" ma:readOnly="true" ma:showField="LastPreview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TimeLookup" ma:index="59" nillable="true" ma:displayName="Last Previewed Date" ma:default="" ma:list="{9E343742-310B-4684-A24C-1D137CB4B230}" ma:internalName="LastPreviewTimeLookup" ma:readOnly="true" ma:showField="LastPreview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VersionLookup" ma:index="60" nillable="true" ma:displayName="Last Previewed Version" ma:default="" ma:list="{9E343742-310B-4684-A24C-1D137CB4B230}" ma:internalName="LastPreviewVersionLookup" ma:readOnly="true" ma:showField="LastPreview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rrorLookup" ma:index="61" nillable="true" ma:displayName="Last Publish Attempt Error" ma:default="" ma:list="{9E343742-310B-4684-A24C-1D137CB4B230}" ma:internalName="LastPublishErrorLookup" ma:readOnly="true" ma:showField="LastPublish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ResultLookup" ma:index="62" nillable="true" ma:displayName="Last Publish Attempt Result" ma:default="" ma:list="{9E343742-310B-4684-A24C-1D137CB4B230}" ma:internalName="LastPublishResultLookup" ma:readOnly="true" ma:showField="LastPublish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AttemptDateLookup" ma:index="63" nillable="true" ma:displayName="Last Publish Attempted On" ma:default="" ma:list="{9E343742-310B-4684-A24C-1D137CB4B230}" ma:internalName="LastPublishAttemptDateLookup" ma:readOnly="true" ma:showField="LastPublish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dByLookup" ma:index="64" nillable="true" ma:displayName="Last Published By" ma:default="" ma:list="{9E343742-310B-4684-A24C-1D137CB4B230}" ma:internalName="LastPublishedByLookup" ma:readOnly="true" ma:showField="LastPublish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TimeLookup" ma:index="65" nillable="true" ma:displayName="Last Published Date" ma:default="" ma:list="{9E343742-310B-4684-A24C-1D137CB4B230}" ma:internalName="LastPublishTimeLookup" ma:readOnly="true" ma:showField="LastPublish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VersionLookup" ma:index="66" nillable="true" ma:displayName="Last Published Version" ma:default="" ma:list="{9E343742-310B-4684-A24C-1D137CB4B230}" ma:internalName="LastPublishVersionLookup" ma:readOnly="true" ma:showField="LastPublish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LaunchHelpLinkType" ma:index="67" nillable="true" ma:displayName="Launch Help Link Type" ma:default="Template" ma:internalName="TPLaunchHelpLinkType">
      <xsd:simpleType>
        <xsd:restriction base="dms:Choice">
          <xsd:enumeration value="Template"/>
          <xsd:enumeration value="Training"/>
          <xsd:enumeration value="URL"/>
          <xsd:enumeration value="None"/>
        </xsd:restriction>
      </xsd:simpleType>
    </xsd:element>
    <xsd:element name="LegacyData" ma:index="68" nillable="true" ma:displayName="Legacy Data" ma:default="" ma:internalName="LegacyData" ma:readOnly="false">
      <xsd:simpleType>
        <xsd:restriction base="dms:Note"/>
      </xsd:simpleType>
    </xsd:element>
    <xsd:element name="TPLaunchHelpLink" ma:index="69" nillable="true" ma:displayName="Link to Launch Help Topic" ma:default="" ma:internalName="TPLaunchHelpLink">
      <xsd:simpleType>
        <xsd:restriction base="dms:Text"/>
      </xsd:simpleType>
    </xsd:element>
    <xsd:element name="LocComments" ma:index="70" nillable="true" ma:displayName="Loc Approval Comments" ma:default="" ma:internalName="LocComments" ma:readOnly="false">
      <xsd:simpleType>
        <xsd:restriction base="dms:Note"/>
      </xsd:simpleType>
    </xsd:element>
    <xsd:element name="LocLastLocAttemptVersionLookup" ma:index="71" nillable="true" ma:displayName="Loc Last Loc Attempt Version" ma:default="" ma:list="{7DD1DCEC-E449-43D3-891F-7DC62F62AD21}" ma:internalName="LocLastLocAttemptVersionLookup" ma:readOnly="false" ma:showField="LastLocAttemptVersion" ma:web="4873beb7-5857-4685-be1f-d57550cc96cc">
      <xsd:simpleType>
        <xsd:restriction base="dms:Lookup"/>
      </xsd:simpleType>
    </xsd:element>
    <xsd:element name="LocLastLocAttemptVersionTypeLookup" ma:index="72" nillable="true" ma:displayName="Loc Last Loc Attempt Version Type" ma:default="" ma:list="{7DD1DCEC-E449-43D3-891F-7DC62F62AD21}" ma:internalName="LocLastLocAttemptVersionTypeLookup" ma:readOnly="true" ma:showField="LastLocAttemptVersionType" ma:web="4873beb7-5857-4685-be1f-d57550cc96cc">
      <xsd:simpleType>
        <xsd:restriction base="dms:Lookup"/>
      </xsd:simpleType>
    </xsd:element>
    <xsd:element name="LocManualTestRequired" ma:index="73" nillable="true" ma:displayName="Loc Manual Test Required" ma:default="" ma:internalName="LocManualTestRequired" ma:readOnly="false">
      <xsd:simpleType>
        <xsd:restriction base="dms:Boolean"/>
      </xsd:simpleType>
    </xsd:element>
    <xsd:element name="LocMarketGroupTiers2" ma:index="74" nillable="true" ma:displayName="Loc Market Group Tiers" ma:internalName="LocMarketGroupTiers2" ma:readOnly="false">
      <xsd:simpleType>
        <xsd:restriction base="dms:Unknown"/>
      </xsd:simpleType>
    </xsd:element>
    <xsd:element name="LocNewPublishedVersionLookup" ma:index="75" nillable="true" ma:displayName="Loc New Published Version Lookup" ma:default="" ma:list="{7DD1DCEC-E449-43D3-891F-7DC62F62AD21}" ma:internalName="LocNewPublishedVersionLookup" ma:readOnly="true" ma:showField="NewPublishedVersion" ma:web="4873beb7-5857-4685-be1f-d57550cc96cc">
      <xsd:simpleType>
        <xsd:restriction base="dms:Lookup"/>
      </xsd:simpleType>
    </xsd:element>
    <xsd:element name="LocOverallHandbackStatusLookup" ma:index="76" nillable="true" ma:displayName="Loc Overall Handback Status" ma:default="" ma:list="{7DD1DCEC-E449-43D3-891F-7DC62F62AD21}" ma:internalName="LocOverallHandbackStatusLookup" ma:readOnly="true" ma:showField="OverallHandbackStatus" ma:web="4873beb7-5857-4685-be1f-d57550cc96cc">
      <xsd:simpleType>
        <xsd:restriction base="dms:Lookup"/>
      </xsd:simpleType>
    </xsd:element>
    <xsd:element name="LocOverallLocStatusLookup" ma:index="77" nillable="true" ma:displayName="Loc Overall Localize Status" ma:default="" ma:list="{7DD1DCEC-E449-43D3-891F-7DC62F62AD21}" ma:internalName="LocOverallLocStatusLookup" ma:readOnly="true" ma:showField="OverallLocStatus" ma:web="4873beb7-5857-4685-be1f-d57550cc96cc">
      <xsd:simpleType>
        <xsd:restriction base="dms:Lookup"/>
      </xsd:simpleType>
    </xsd:element>
    <xsd:element name="LocOverallPreviewStatusLookup" ma:index="78" nillable="true" ma:displayName="Loc Overall Preview Status" ma:default="" ma:list="{7DD1DCEC-E449-43D3-891F-7DC62F62AD21}" ma:internalName="LocOverallPreviewStatusLookup" ma:readOnly="true" ma:showField="OverallPreviewStatus" ma:web="4873beb7-5857-4685-be1f-d57550cc96cc">
      <xsd:simpleType>
        <xsd:restriction base="dms:Lookup"/>
      </xsd:simpleType>
    </xsd:element>
    <xsd:element name="LocOverallPublishStatusLookup" ma:index="79" nillable="true" ma:displayName="Loc Overall Publish Status" ma:default="" ma:list="{7DD1DCEC-E449-43D3-891F-7DC62F62AD21}" ma:internalName="LocOverallPublishStatusLookup" ma:readOnly="true" ma:showField="OverallPublishStatus" ma:web="4873beb7-5857-4685-be1f-d57550cc96cc">
      <xsd:simpleType>
        <xsd:restriction base="dms:Lookup"/>
      </xsd:simpleType>
    </xsd:element>
    <xsd:element name="IntlLocPriority" ma:index="80" nillable="true" ma:displayName="Loc Priority" ma:default="" ma:internalName="IntlLocPriority" ma:readOnly="false">
      <xsd:simpleType>
        <xsd:restriction base="dms:Unknown"/>
      </xsd:simpleType>
    </xsd:element>
    <xsd:element name="LocProcessedForHandoffsLookup" ma:index="81" nillable="true" ma:displayName="Loc Processed For Handoffs" ma:default="" ma:list="{7DD1DCEC-E449-43D3-891F-7DC62F62AD21}" ma:internalName="LocProcessedForHandoffsLookup" ma:readOnly="true" ma:showField="ProcessedForHandoffs" ma:web="4873beb7-5857-4685-be1f-d57550cc96cc">
      <xsd:simpleType>
        <xsd:restriction base="dms:Lookup"/>
      </xsd:simpleType>
    </xsd:element>
    <xsd:element name="LocProcessedForMarketsLookup" ma:index="82" nillable="true" ma:displayName="Loc Processed For Markets" ma:default="" ma:list="{7DD1DCEC-E449-43D3-891F-7DC62F62AD21}" ma:internalName="LocProcessedForMarketsLookup" ma:readOnly="true" ma:showField="ProcessedForMarkets" ma:web="4873beb7-5857-4685-be1f-d57550cc96cc">
      <xsd:simpleType>
        <xsd:restriction base="dms:Lookup"/>
      </xsd:simpleType>
    </xsd:element>
    <xsd:element name="LocPublishedDependentAssetsLookup" ma:index="83" nillable="true" ma:displayName="Loc Published Dependent Assets" ma:default="" ma:list="{7DD1DCEC-E449-43D3-891F-7DC62F62AD21}" ma:internalName="LocPublishedDependentAssetsLookup" ma:readOnly="true" ma:showField="PublishedDependentAssets" ma:web="4873beb7-5857-4685-be1f-d57550cc96cc">
      <xsd:simpleType>
        <xsd:restriction base="dms:Lookup"/>
      </xsd:simpleType>
    </xsd:element>
    <xsd:element name="LocPublishedLinkedAssetsLookup" ma:index="84" nillable="true" ma:displayName="Loc Published Linked Assets" ma:default="" ma:list="{7DD1DCEC-E449-43D3-891F-7DC62F62AD21}" ma:internalName="LocPublishedLinkedAssetsLookup" ma:readOnly="true" ma:showField="PublishedLinkedAssets" ma:web="4873beb7-5857-4685-be1f-d57550cc96cc">
      <xsd:simpleType>
        <xsd:restriction base="dms:Lookup"/>
      </xsd:simpleType>
    </xsd:element>
    <xsd:element name="LocRecommendedHandoff" ma:index="85" nillable="true" ma:displayName="Loc Recommended Handoff" ma:default="" ma:indexed="true" ma:internalName="LocRecommendedHandoff" ma:readOnly="false">
      <xsd:simpleType>
        <xsd:restriction base="dms:Text"/>
      </xsd:simpleType>
    </xsd:element>
    <xsd:element name="LocalizationTagsTaxHTField0" ma:index="87" nillable="true" ma:taxonomy="true" ma:internalName="LocalizationTagsTaxHTField0" ma:taxonomyFieldName="LocalizationTags" ma:displayName="Localization Tags" ma:readOnly="false" ma:default="" ma:fieldId="{00f02cb3-2c7c-424a-9c61-10e9b6878429}" ma:taxonomyMulti="true" ma:sspId="8f79753a-75d3-41f5-8ca3-40b843941b4f" ma:termSetId="5b7703a5-8e8b-4b58-8b31-1cea35331da3" ma:anchorId="00000000-0000-0000-0000-000000000000" ma:open="false" ma:isKeyword="false">
      <xsd:complexType>
        <xsd:sequence>
          <xsd:element ref="pc:Terms" minOccurs="0" maxOccurs="1"/>
        </xsd:sequence>
      </xsd:complexType>
    </xsd:element>
    <xsd:element name="MachineTranslated" ma:index="88" nillable="true" ma:displayName="Machine Translated" ma:default="" ma:internalName="MachineTranslated" ma:readOnly="false">
      <xsd:simpleType>
        <xsd:restriction base="dms:Boolean"/>
      </xsd:simpleType>
    </xsd:element>
    <xsd:element name="Manager" ma:index="89" nillable="true" ma:displayName="Manager" ma:hidden="true" ma:internalName="Manager" ma:readOnly="false">
      <xsd:simpleType>
        <xsd:restriction base="dms:Text"/>
      </xsd:simpleType>
    </xsd:element>
    <xsd:element name="Markets" ma:index="90" nillable="true" ma:displayName="Markets" ma:default="" ma:description="Leave blank to show in all markets" ma:list="{2FBD1B11-2ACE-4FDC-B5A3-635D4ADF6F1B}" ma:internalName="Markets" ma:readOnly="false" ma:showField="MarketNa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Milestone" ma:index="91" nillable="true" ma:displayName="Milestone" ma:default="" ma:internalName="Milestone" ma:readOnly="false">
      <xsd:simpleType>
        <xsd:restriction base="dms:Unknown"/>
      </xsd:simpleType>
    </xsd:element>
    <xsd:element name="TPNamespace" ma:index="94" nillable="true" ma:displayName="Namespace" ma:default="" ma:internalName="TPNamespace">
      <xsd:simpleType>
        <xsd:restriction base="dms:Text"/>
      </xsd:simpleType>
    </xsd:element>
    <xsd:element name="NumericId" ma:index="95" nillable="true" ma:displayName="Numeric ID" ma:default="" ma:indexed="true" ma:internalName="NumericId" ma:readOnly="false">
      <xsd:simpleType>
        <xsd:restriction base="dms:Number"/>
      </xsd:simpleType>
    </xsd:element>
    <xsd:element name="NumOfRatingsLookup" ma:index="96" nillable="true" ma:displayName="NumOfRatings" ma:default="" ma:list="{9E343742-310B-4684-A24C-1D137CB4B230}" ma:internalName="NumOfRatingsLookup" ma:readOnly="true" ma:showField="NumOfRating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OOCacheId" ma:index="97" nillable="true" ma:displayName="OOCacheId" ma:internalName="OOCacheId" ma:readOnly="false">
      <xsd:simpleType>
        <xsd:restriction base="dms:Text"/>
      </xsd:simpleType>
    </xsd:element>
    <xsd:element name="OpenTemplate" ma:index="98" nillable="true" ma:displayName="Open Template" ma:default="true" ma:internalName="OpenTemplate">
      <xsd:simpleType>
        <xsd:restriction base="dms:Boolean"/>
      </xsd:simpleType>
    </xsd:element>
    <xsd:element name="OriginAsset" ma:index="99" nillable="true" ma:displayName="Origin Asset" ma:default="" ma:internalName="OriginAsset" ma:readOnly="false">
      <xsd:simpleType>
        <xsd:restriction base="dms:Text"/>
      </xsd:simpleType>
    </xsd:element>
    <xsd:element name="OriginalRelease" ma:index="100" nillable="true" ma:displayName="Original Release" ma:default="15" ma:internalName="OriginalRelease" ma:readOnly="false">
      <xsd:simpleType>
        <xsd:restriction base="dms:Choice">
          <xsd:enumeration value="14"/>
          <xsd:enumeration value="15"/>
          <xsd:enumeration value="16"/>
        </xsd:restriction>
      </xsd:simpleType>
    </xsd:element>
    <xsd:element name="OriginalSourceMarket" ma:index="101" nillable="true" ma:displayName="Original Source Market Group" ma:default="" ma:internalName="OriginalSourceMarket" ma:readOnly="false">
      <xsd:simpleType>
        <xsd:restriction base="dms:Text"/>
      </xsd:simpleType>
    </xsd:element>
    <xsd:element name="OutputCachingOn" ma:index="102" nillable="true" ma:displayName="Output Caching" ma:default="true" ma:hidden="true" ma:internalName="OutputCachingOn" ma:readOnly="false">
      <xsd:simpleType>
        <xsd:restriction base="dms:Boolean"/>
      </xsd:simpleType>
    </xsd:element>
    <xsd:element name="ParentAssetId" ma:index="103" nillable="true" ma:displayName="Parent Asset Id" ma:default="" ma:internalName="ParentAssetId" ma:readOnly="false">
      <xsd:simpleType>
        <xsd:restriction base="dms:Text"/>
      </xsd:simpleType>
    </xsd:element>
    <xsd:element name="PlannedPubDate" ma:index="104" nillable="true" ma:displayName="Planned Publish Date" ma:default="" ma:indexed="true" ma:internalName="PlannedPubDate" ma:readOnly="false">
      <xsd:simpleType>
        <xsd:restriction base="dms:DateTime"/>
      </xsd:simpleType>
    </xsd:element>
    <xsd:element name="PolicheckWords" ma:index="105" nillable="true" ma:displayName="Policheck Words" ma:default="" ma:internalName="PolicheckWords" ma:readOnly="false">
      <xsd:simpleType>
        <xsd:restriction base="dms:Text"/>
      </xsd:simpleType>
    </xsd:element>
    <xsd:element name="BusinessGroup" ma:index="106" nillable="true" ma:displayName="Product Division Owner" ma:default="" ma:internalName="BusinessGroup" ma:readOnly="false">
      <xsd:simpleType>
        <xsd:restriction base="dms:Unknown"/>
      </xsd:simpleType>
    </xsd:element>
    <xsd:element name="UAProjectedTotalWords" ma:index="107" nillable="true" ma:displayName="Projected Word Count" ma:default="" ma:internalName="UAProjectedTotalWords" ma:readOnly="false">
      <xsd:simpleType>
        <xsd:restriction base="dms:Unknown"/>
      </xsd:simpleType>
    </xsd:element>
    <xsd:element name="Provider" ma:index="108" nillable="true" ma:displayName="Provider" ma:default="" ma:internalName="Provider" ma:readOnly="false">
      <xsd:simpleType>
        <xsd:restriction base="dms:Unknown"/>
      </xsd:simpleType>
    </xsd:element>
    <xsd:element name="Providers" ma:index="109" nillable="true" ma:displayName="Providers" ma:default="" ma:internalName="Providers">
      <xsd:simpleType>
        <xsd:restriction base="dms:Unknown"/>
      </xsd:simpleType>
    </xsd:element>
    <xsd:element name="PublishStatusLookup" ma:index="110" nillable="true" ma:displayName="Publish Status" ma:default="" ma:list="{9E343742-310B-4684-A24C-1D137CB4B230}" ma:internalName="PublishStatusLookup" ma:readOnly="false" ma:showField="PublishStatu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PublishTargets" ma:index="111" nillable="true" ma:displayName="Publish Target" ma:default="OfficeOnlineVNext" ma:internalName="PublishTargets" ma:readOnly="false">
      <xsd:simpleType>
        <xsd:restriction base="dms:Unknown"/>
      </xsd:simpleType>
    </xsd:element>
    <xsd:element name="RecommendationsModifier" ma:index="112" nillable="true" ma:displayName="Recommendations Modifier" ma:default="" ma:internalName="RecommendationsModifier" ma:readOnly="false">
      <xsd:simpleType>
        <xsd:restriction base="dms:Number"/>
      </xsd:simpleType>
    </xsd:element>
    <xsd:element name="ArtSampleDocs" ma:index="113" nillable="true" ma:displayName="Sample Docs" ma:default="" ma:hidden="true" ma:internalName="ArtSampleDocs" ma:readOnly="false">
      <xsd:simpleType>
        <xsd:restriction base="dms:Text"/>
      </xsd:simpleType>
    </xsd:element>
    <xsd:element name="ScenarioTagsTaxHTField0" ma:index="115" nillable="true" ma:taxonomy="true" ma:internalName="ScenarioTagsTaxHTField0" ma:taxonomyFieldName="ScenarioTags" ma:displayName="Scenarios" ma:readOnly="false" ma:default="" ma:fieldId="{93aef74d-6c78-4815-8310-51477dceeccc}" ma:taxonomyMulti="true" ma:sspId="8f79753a-75d3-41f5-8ca3-40b843941b4f" ma:termSetId="4b7d5f16-e2f2-4fc0-bab3-6e8b931e57d6" ma:anchorId="00000000-0000-0000-0000-000000000000" ma:open="false" ma:isKeyword="false">
      <xsd:complexType>
        <xsd:sequence>
          <xsd:element ref="pc:Terms" minOccurs="0" maxOccurs="1"/>
        </xsd:sequence>
      </xsd:complexType>
    </xsd:element>
    <xsd:element name="ShowIn" ma:index="117" nillable="true" ma:displayName="Show In" ma:default="Show everywhere" ma:internalName="ShowIn" ma:readOnly="false">
      <xsd:simpleType>
        <xsd:restriction base="dms:Choice">
          <xsd:enumeration value="Hide on web"/>
          <xsd:enumeration value="On Web no search"/>
          <xsd:enumeration value="Show everywhere"/>
          <xsd:enumeration value="Special use only"/>
        </xsd:restriction>
      </xsd:simpleType>
    </xsd:element>
    <xsd:element name="SourceTitle" ma:index="118" nillable="true" ma:displayName="Source Title" ma:default="" ma:indexed="true" ma:internalName="SourceTitle" ma:readOnly="false">
      <xsd:simpleType>
        <xsd:restriction base="dms:Text"/>
      </xsd:simpleType>
    </xsd:element>
    <xsd:element name="CSXSubmissionDate" ma:index="119" nillable="true" ma:displayName="Submission Date" ma:default="" ma:internalName="CSXSubmissionDate" ma:readOnly="false">
      <xsd:simpleType>
        <xsd:restriction base="dms:DateTime"/>
      </xsd:simpleType>
    </xsd:element>
    <xsd:element name="SubmitterId" ma:index="120" nillable="true" ma:displayName="Submitter ID" ma:default="" ma:internalName="SubmitterId" ma:readOnly="false">
      <xsd:simpleType>
        <xsd:restriction base="dms:Text"/>
      </xsd:simpleType>
    </xsd:element>
    <xsd:element name="TaxCatchAll" ma:index="121" nillable="true" ma:displayName="Taxonomy Catch All Column" ma:hidden="true" ma:list="{530f955b-6704-4601-bd83-f81d87f1e440}" ma:internalName="TaxCatchAll" ma:showField="CatchAllData"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axCatchAllLabel" ma:index="122" nillable="true" ma:displayName="Taxonomy Catch All Column1" ma:hidden="true" ma:list="{530f955b-6704-4601-bd83-f81d87f1e440}" ma:internalName="TaxCatchAllLabel" ma:readOnly="true" ma:showField="CatchAllDataLabel"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emplateStatus" ma:index="123" nillable="true" ma:displayName="Template Status" ma:default="" ma:internalName="TemplateStatus">
      <xsd:simpleType>
        <xsd:restriction base="dms:Unknown"/>
      </xsd:simpleType>
    </xsd:element>
    <xsd:element name="TemplateTemplateType" ma:index="124" nillable="true" ma:displayName="Template Type" ma:default="" ma:internalName="TemplateTemplateType">
      <xsd:simpleType>
        <xsd:restriction base="dms:Unknown"/>
      </xsd:simpleType>
    </xsd:element>
    <xsd:element name="ThumbnailAssetId" ma:index="125" nillable="true" ma:displayName="Thumbnail Image Asset" ma:default="" ma:internalName="ThumbnailAssetId" ma:readOnly="false">
      <xsd:simpleType>
        <xsd:restriction base="dms:Text"/>
      </xsd:simpleType>
    </xsd:element>
    <xsd:element name="TimesCloned" ma:index="126" nillable="true" ma:displayName="Times Cloned" ma:default="" ma:internalName="TimesCloned" ma:readOnly="false">
      <xsd:simpleType>
        <xsd:restriction base="dms:Number"/>
      </xsd:simpleType>
    </xsd:element>
    <xsd:element name="TrustLevel" ma:index="128" nillable="true" ma:displayName="Trust Level" ma:default="1 Microsoft Managed Content" ma:internalName="TrustLevel" ma:readOnly="false">
      <xsd:simpleType>
        <xsd:restriction base="dms:Unknown"/>
      </xsd:simpleType>
    </xsd:element>
    <xsd:element name="UALocComments" ma:index="129" nillable="true" ma:displayName="UA Loc Comments" ma:default="" ma:internalName="UALocComments" ma:readOnly="false">
      <xsd:simpleType>
        <xsd:restriction base="dms:Note"/>
      </xsd:simpleType>
    </xsd:element>
    <xsd:element name="UALocRecommendation" ma:index="130" nillable="true" ma:displayName="UA Loc Recommendation" ma:default="Localize" ma:internalName="UALocRecommendation" ma:readOnly="false">
      <xsd:simpleType>
        <xsd:restriction base="dms:Choice">
          <xsd:enumeration value="Localize"/>
          <xsd:enumeration value="Never Localize"/>
          <xsd:enumeration value="Priority Localize"/>
        </xsd:restriction>
      </xsd:simpleType>
    </xsd:element>
    <xsd:element name="UANotes" ma:index="131" nillable="true" ma:displayName="UA Notes" ma:default="" ma:internalName="UANotes" ma:readOnly="false">
      <xsd:simpleType>
        <xsd:restriction base="dms:Note"/>
      </xsd:simpleType>
    </xsd:element>
    <xsd:element name="TPAppVersion" ma:index="132" nillable="true" ma:displayName="Version" ma:default="" ma:internalName="TPAppVersion">
      <xsd:simpleType>
        <xsd:restriction base="dms:Text"/>
      </xsd:simpleType>
    </xsd:element>
    <xsd:element name="VoteCount" ma:index="133" nillable="true" ma:displayName="Vote Count" ma:default="" ma:internalName="VoteCount" ma:readOnly="fals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2" ma:displayName="Content Type"/>
        <xsd:element ref="dc:title" minOccurs="0" maxOccurs="1" ma:index="127"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00E41224-0370-4595-877C-23316CD80004}">
  <ds:schemaRefs>
    <ds:schemaRef ds:uri="http://schemas.microsoft.com/office/2006/metadata/properties"/>
    <ds:schemaRef ds:uri="http://purl.org/dc/terms/"/>
    <ds:schemaRef ds:uri="http://schemas.microsoft.com/office/infopath/2007/PartnerControls"/>
    <ds:schemaRef ds:uri="http://www.w3.org/XML/1998/namespace"/>
    <ds:schemaRef ds:uri="http://purl.org/dc/elements/1.1/"/>
    <ds:schemaRef ds:uri="http://schemas.microsoft.com/office/2006/documentManagement/types"/>
    <ds:schemaRef ds:uri="http://purl.org/dc/dcmitype/"/>
    <ds:schemaRef ds:uri="http://schemas.openxmlformats.org/package/2006/metadata/core-properties"/>
    <ds:schemaRef ds:uri="4873beb7-5857-4685-be1f-d57550cc96cc"/>
  </ds:schemaRefs>
</ds:datastoreItem>
</file>

<file path=customXml/itemProps2.xml><?xml version="1.0" encoding="utf-8"?>
<ds:datastoreItem xmlns:ds="http://schemas.openxmlformats.org/officeDocument/2006/customXml" ds:itemID="{22CCB507-0646-4A50-A4F7-7F385079D58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873beb7-5857-4685-be1f-d57550cc96c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4228E6B-D70C-44BB-A81F-A245495F612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蓝色数字隧道业务演示文稿（宽屏）</Template>
  <TotalTime>0</TotalTime>
  <Words>4445</Words>
  <Application>Microsoft Office PowerPoint</Application>
  <PresentationFormat>自定义</PresentationFormat>
  <Paragraphs>550</Paragraphs>
  <Slides>103</Slides>
  <Notes>18</Notes>
  <HiddenSlides>0</HiddenSlides>
  <MMClips>0</MMClips>
  <ScaleCrop>false</ScaleCrop>
  <HeadingPairs>
    <vt:vector size="8" baseType="variant">
      <vt:variant>
        <vt:lpstr>已用的字体</vt:lpstr>
      </vt:variant>
      <vt:variant>
        <vt:i4>11</vt:i4>
      </vt:variant>
      <vt:variant>
        <vt:lpstr>主题</vt:lpstr>
      </vt:variant>
      <vt:variant>
        <vt:i4>5</vt:i4>
      </vt:variant>
      <vt:variant>
        <vt:lpstr>嵌入 OLE 服务器</vt:lpstr>
      </vt:variant>
      <vt:variant>
        <vt:i4>2</vt:i4>
      </vt:variant>
      <vt:variant>
        <vt:lpstr>幻灯片标题</vt:lpstr>
      </vt:variant>
      <vt:variant>
        <vt:i4>103</vt:i4>
      </vt:variant>
    </vt:vector>
  </HeadingPairs>
  <TitlesOfParts>
    <vt:vector size="121" baseType="lpstr">
      <vt:lpstr>MS UI Gothic</vt:lpstr>
      <vt:lpstr>等线</vt:lpstr>
      <vt:lpstr>等线 Light</vt:lpstr>
      <vt:lpstr>黑体</vt:lpstr>
      <vt:lpstr>隶书</vt:lpstr>
      <vt:lpstr>宋体</vt:lpstr>
      <vt:lpstr>微软雅黑</vt:lpstr>
      <vt:lpstr>Arial</vt:lpstr>
      <vt:lpstr>Corbel</vt:lpstr>
      <vt:lpstr>Times New Roman</vt:lpstr>
      <vt:lpstr>Wingdings</vt:lpstr>
      <vt:lpstr>数字蓝色隧道 16x9</vt:lpstr>
      <vt:lpstr>2_数字蓝色隧道 16x9</vt:lpstr>
      <vt:lpstr>3_数字蓝色隧道 16x9</vt:lpstr>
      <vt:lpstr>1_数字蓝色隧道 16x9</vt:lpstr>
      <vt:lpstr>自定义设计方案</vt:lpstr>
      <vt:lpstr>MapInfo.Map</vt:lpstr>
      <vt:lpstr>Photo Editor Photo</vt:lpstr>
      <vt:lpstr>PowerPoint 演示文稿</vt:lpstr>
      <vt:lpstr>主要内容</vt:lpstr>
      <vt:lpstr>1.空间分析工具集</vt:lpstr>
      <vt:lpstr>1.空间分析工具集</vt:lpstr>
      <vt:lpstr>2. 矢量数据的空间分析方法</vt:lpstr>
      <vt:lpstr>2. 矢量数据的空间分析方法</vt:lpstr>
      <vt:lpstr>2.1 邻域分析</vt:lpstr>
      <vt:lpstr>2.1 邻域分析-缓冲区</vt:lpstr>
      <vt:lpstr>2.1 邻域分析-缓冲区</vt:lpstr>
      <vt:lpstr>2.1 邻域分析-缓冲区</vt:lpstr>
      <vt:lpstr>2.1 邻域分析-缓冲区</vt:lpstr>
      <vt:lpstr>2.1 邻域分析-缓冲区</vt:lpstr>
      <vt:lpstr>2.1 邻域分析-缓冲区</vt:lpstr>
      <vt:lpstr>2.1 邻域分析-缓冲区</vt:lpstr>
      <vt:lpstr>2.1 邻域分析-缓冲区</vt:lpstr>
      <vt:lpstr>2.1邻域分析-邻近分析</vt:lpstr>
      <vt:lpstr>2.1邻域分析-邻近分析</vt:lpstr>
      <vt:lpstr>2.1近域分析-邻近分析</vt:lpstr>
      <vt:lpstr>2.1邻域分析</vt:lpstr>
      <vt:lpstr>2.1 邻域分析-泰森多边形分析</vt:lpstr>
      <vt:lpstr>2.2 叠加分析</vt:lpstr>
      <vt:lpstr>2.2 叠加分析</vt:lpstr>
      <vt:lpstr>2.2 叠加分析</vt:lpstr>
      <vt:lpstr>2.2 叠加分析</vt:lpstr>
      <vt:lpstr>2.2 叠加分析</vt:lpstr>
      <vt:lpstr>2.2 叠加分析</vt:lpstr>
      <vt:lpstr>2.2 矢量数据的叠置分析</vt:lpstr>
      <vt:lpstr>2.3 矢量数据的分割</vt:lpstr>
      <vt:lpstr>2.3 矢量数据的分割</vt:lpstr>
      <vt:lpstr>2.4 矢量数据量算</vt:lpstr>
      <vt:lpstr>2.4矢量数据量算</vt:lpstr>
      <vt:lpstr>PowerPoint 演示文稿</vt:lpstr>
      <vt:lpstr> 2.6 空间关系查询</vt:lpstr>
      <vt:lpstr>查询距某条线段最近的点 (proximity)</vt:lpstr>
      <vt:lpstr>PowerPoint 演示文稿</vt:lpstr>
      <vt:lpstr>PowerPoint 演示文稿</vt:lpstr>
      <vt:lpstr> 2.6 空间关系查询</vt:lpstr>
      <vt:lpstr> 2.6 空间关系查询</vt:lpstr>
      <vt:lpstr> 2.6 空间关系查询</vt:lpstr>
      <vt:lpstr>3.地理网络类型</vt:lpstr>
      <vt:lpstr>3.地理网络类型</vt:lpstr>
      <vt:lpstr>3.地理网络类型</vt:lpstr>
      <vt:lpstr>3.地理网络类型</vt:lpstr>
      <vt:lpstr>3. 地理网络类型</vt:lpstr>
      <vt:lpstr>3.地理网络类型</vt:lpstr>
      <vt:lpstr>4.效用网络分析</vt:lpstr>
      <vt:lpstr>4.1 几何网络</vt:lpstr>
      <vt:lpstr>4.1 几何网络</vt:lpstr>
      <vt:lpstr>4.1 几何网络</vt:lpstr>
      <vt:lpstr>4.1 几何网络</vt:lpstr>
      <vt:lpstr>4.1 几何网络</vt:lpstr>
      <vt:lpstr>4.1 几何网络</vt:lpstr>
      <vt:lpstr>4.1 几何网络</vt:lpstr>
      <vt:lpstr>4.2 效用网络分析</vt:lpstr>
      <vt:lpstr>4.2 效用网络分析</vt:lpstr>
      <vt:lpstr>4.2 效用网络分析</vt:lpstr>
      <vt:lpstr>4.2 效用网络分析</vt:lpstr>
      <vt:lpstr>4.2 效用网络分析</vt:lpstr>
      <vt:lpstr>4.2 效用网络分析</vt:lpstr>
      <vt:lpstr>4.2 效用网络分析</vt:lpstr>
      <vt:lpstr>4.2 效用网络分析</vt:lpstr>
      <vt:lpstr>4.2 效用网络分析</vt:lpstr>
      <vt:lpstr>5.传输网络分析</vt:lpstr>
      <vt:lpstr>5.1 网络数据集-</vt:lpstr>
      <vt:lpstr>5.1 网络数据集-连通性</vt:lpstr>
      <vt:lpstr>5.1 网络数据集-连通性</vt:lpstr>
      <vt:lpstr>5.1 网络数据集-连通性</vt:lpstr>
      <vt:lpstr>5.1 网络数据集-连通性</vt:lpstr>
      <vt:lpstr>5.1网络数据集-连通性策略</vt:lpstr>
      <vt:lpstr>5.1 网络数据集-边线连通策略</vt:lpstr>
      <vt:lpstr>5.1 网络数据集-交汇点连通性策略</vt:lpstr>
      <vt:lpstr>5.1 网络数据集-交汇点连通性策略</vt:lpstr>
      <vt:lpstr>5.1 网络数据集-连通性：高程字段</vt:lpstr>
      <vt:lpstr>5.1 网络数据集-连通性：高程字段</vt:lpstr>
      <vt:lpstr>5.1 网络数据集-转弯(Turns)</vt:lpstr>
      <vt:lpstr>5.1 网络数据集-转弯(Turns)</vt:lpstr>
      <vt:lpstr>5.1 网络数据集</vt:lpstr>
      <vt:lpstr>5.1 网络数据集-成本（Cost）属性</vt:lpstr>
      <vt:lpstr>5.1 网络数据集-限制（Restriction）</vt:lpstr>
      <vt:lpstr>5.1 网络数据集-等级（Hierarchy）</vt:lpstr>
      <vt:lpstr>5.1网络数据集-描述符（Descriptor）</vt:lpstr>
      <vt:lpstr>5.1 网络数据集-创建</vt:lpstr>
      <vt:lpstr>3.3 网络数据集</vt:lpstr>
      <vt:lpstr>5.传输网络分析</vt:lpstr>
      <vt:lpstr>5.1 网络数据集</vt:lpstr>
      <vt:lpstr>5.2 传输网络分析</vt:lpstr>
      <vt:lpstr>5.2 传输网络分析</vt:lpstr>
      <vt:lpstr>5.2 传输网络分析</vt:lpstr>
      <vt:lpstr>5.2 传输网络分析-网络分析参数设置</vt:lpstr>
      <vt:lpstr>5.2 传输网络分析-网络分析参数设置</vt:lpstr>
      <vt:lpstr>5.2 传输网络分析-网络分析参数设置</vt:lpstr>
      <vt:lpstr>5.2 传输网络分析-网络分析参数设置</vt:lpstr>
      <vt:lpstr>5.2 传输网络分析-网络分析参数设置</vt:lpstr>
      <vt:lpstr>5.2 传输网络分析</vt:lpstr>
      <vt:lpstr>5.2 传输网络分析</vt:lpstr>
      <vt:lpstr>PowerPoint 演示文稿</vt:lpstr>
      <vt:lpstr>5.2 传输网络分析</vt:lpstr>
      <vt:lpstr>5.2 传输网络分析</vt:lpstr>
      <vt:lpstr>5.2 传输网络分析</vt:lpstr>
      <vt:lpstr>5.2 传输网络分析</vt:lpstr>
      <vt:lpstr>PowerPoint 演示文稿</vt:lpstr>
      <vt:lpstr>PowerPoint 演示文稿</vt:lpstr>
      <vt:lpstr>5.2 传输网络分析</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2021-09-14T09:00:52Z</dcterms:created>
  <dcterms:modified xsi:type="dcterms:W3CDTF">2025-04-14T05:47:25Z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0x0101006EDDDB5EE6D98C44930B742096920B300400F5B6D36B3EF94B4E9A635CDF2A18F5B8</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